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60" r:id="rId2"/>
    <p:sldId id="282" r:id="rId3"/>
    <p:sldId id="278" r:id="rId4"/>
    <p:sldId id="279" r:id="rId5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1F0"/>
    <a:srgbClr val="F0EBE6"/>
    <a:srgbClr val="111A2B"/>
    <a:srgbClr val="7D8188"/>
    <a:srgbClr val="E9A3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6" autoAdjust="0"/>
    <p:restoredTop sz="94660"/>
  </p:normalViewPr>
  <p:slideViewPr>
    <p:cSldViewPr snapToGrid="0" showGuides="1">
      <p:cViewPr varScale="1">
        <p:scale>
          <a:sx n="153" d="100"/>
          <a:sy n="153" d="100"/>
        </p:scale>
        <p:origin x="162" y="4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134" d="100"/>
          <a:sy n="134" d="100"/>
        </p:scale>
        <p:origin x="4668" y="13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339471-AF6C-0728-9F33-FA4927933C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E0B3E6-B00F-1FAC-342C-FBDBE5FF441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C13B46-29A0-41A6-950F-6E3142756880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E2850E6-5DA9-6DA4-69F8-8604BE22F0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030504-1F73-22BF-6045-29077146D58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F59003-97D0-48BD-AFF7-279A77938DF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16978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CB7AF4-8238-463E-9D04-74ED75E372CE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1DBA31-CB67-4890-85BD-60556F2DB3C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24288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C2004E93-F768-7964-A315-314BAB470D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5375" y="1395413"/>
            <a:ext cx="3938588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00159F35-2EF1-B2A3-46B2-A435A7D6008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7088" y="1179097"/>
            <a:ext cx="6149338" cy="1702648"/>
          </a:xfrm>
        </p:spPr>
        <p:txBody>
          <a:bodyPr anchor="b"/>
          <a:lstStyle>
            <a:lvl1pPr marL="0" indent="0">
              <a:buNone/>
              <a:defRPr lang="en-US" sz="3200" b="0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7" name="Text Placeholder 35">
            <a:extLst>
              <a:ext uri="{FF2B5EF4-FFF2-40B4-BE49-F238E27FC236}">
                <a16:creationId xmlns:a16="http://schemas.microsoft.com/office/drawing/2014/main" id="{9F14E1B3-A4A5-43CF-B297-F8470CAEFCA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088" y="3048360"/>
            <a:ext cx="6149338" cy="2473482"/>
          </a:xfrm>
        </p:spPr>
        <p:txBody>
          <a:bodyPr>
            <a:normAutofit/>
          </a:bodyPr>
          <a:lstStyle>
            <a:lvl1pPr marL="0">
              <a:buNone/>
              <a:defRPr lang="en-US" sz="2400" b="1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  <a:lvl2pPr marL="0">
              <a:buNone/>
              <a:defRPr lang="en-US" sz="2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0">
              <a:buNone/>
              <a:defRPr lang="en-US" sz="16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0">
              <a:buNone/>
              <a:def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0">
              <a:buNone/>
              <a:defRPr lang="pl-PL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945747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5C4B15B5-46CF-3137-6A68-EA9A226201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7721" y="1395413"/>
            <a:ext cx="6164580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4DAD86C7-69E0-9AED-5A0C-A66222EB00E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415407" y="1395413"/>
            <a:ext cx="4271377" cy="1486332"/>
          </a:xfrm>
        </p:spPr>
        <p:txBody>
          <a:bodyPr anchor="b">
            <a:normAutofit/>
          </a:bodyPr>
          <a:lstStyle>
            <a:lvl1pPr>
              <a:buNone/>
              <a:defRPr lang="en-US" sz="2400" b="0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Text Placeholder 35">
            <a:extLst>
              <a:ext uri="{FF2B5EF4-FFF2-40B4-BE49-F238E27FC236}">
                <a16:creationId xmlns:a16="http://schemas.microsoft.com/office/drawing/2014/main" id="{2B1D98B8-AA46-9AF5-05A1-5BF0AA0797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15407" y="3048360"/>
            <a:ext cx="4271377" cy="2750778"/>
          </a:xfrm>
        </p:spPr>
        <p:txBody>
          <a:bodyPr>
            <a:normAutofit/>
          </a:bodyPr>
          <a:lstStyle>
            <a:lvl1pPr>
              <a:buNone/>
              <a:defRPr lang="en-US" sz="2400" b="1" kern="1200" dirty="0" smtClean="0">
                <a:solidFill>
                  <a:schemeClr val="tx1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  <a:lvl2pPr>
              <a:buNone/>
              <a:defRPr lang="en-US" sz="20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0">
              <a:buNone/>
              <a:def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0">
              <a:buNone/>
              <a:defRPr lang="en-US" sz="120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0">
              <a:buNone/>
              <a:defRPr lang="pl-PL" sz="1050" b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2"/>
            <a:r>
              <a:rPr lang="en-US" dirty="0"/>
              <a:t>Third level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476643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8">
            <a:extLst>
              <a:ext uri="{FF2B5EF4-FFF2-40B4-BE49-F238E27FC236}">
                <a16:creationId xmlns:a16="http://schemas.microsoft.com/office/drawing/2014/main" id="{0CC7639E-3C96-F8A4-47DF-B397C7ADEF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568440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6ED08C8-8774-83B7-DC73-B9E2336BAE4A}"/>
              </a:ext>
            </a:extLst>
          </p:cNvPr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6604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42473C8A-79D5-4EF9-3F65-B509B54FF3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6706" y="1"/>
            <a:ext cx="4515293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DDAE9-C45F-ECA6-ADFE-8ECA9FC65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52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325EC92B-9FDA-E787-66CC-67C437566C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7" cy="4515292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DDAE9-C45F-ECA6-ADFE-8ECA9FC6558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9373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340950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23461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462161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60193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2403EF9-20C8-50E7-DA79-92E0593119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97AE47-9667-B17B-160A-4410227FE17B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30" name="Picture Placeholder 28">
            <a:extLst>
              <a:ext uri="{FF2B5EF4-FFF2-40B4-BE49-F238E27FC236}">
                <a16:creationId xmlns:a16="http://schemas.microsoft.com/office/drawing/2014/main" id="{C2004E93-F768-7964-A315-314BAB470D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445375" y="1395413"/>
            <a:ext cx="3938588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  <p:sp>
        <p:nvSpPr>
          <p:cNvPr id="2" name="Text Placeholder 31">
            <a:extLst>
              <a:ext uri="{FF2B5EF4-FFF2-40B4-BE49-F238E27FC236}">
                <a16:creationId xmlns:a16="http://schemas.microsoft.com/office/drawing/2014/main" id="{D0F0CDF4-39A9-FD23-FEEB-7AB836CE5B3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07088" y="1179097"/>
            <a:ext cx="6149338" cy="1702648"/>
          </a:xfrm>
        </p:spPr>
        <p:txBody>
          <a:bodyPr anchor="b"/>
          <a:lstStyle>
            <a:lvl1pPr>
              <a:buNone/>
              <a:defRPr lang="en-US" sz="3200" b="0" kern="1200" dirty="0" smtClean="0">
                <a:solidFill>
                  <a:srgbClr val="F2F1F0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Text Placeholder 35">
            <a:extLst>
              <a:ext uri="{FF2B5EF4-FFF2-40B4-BE49-F238E27FC236}">
                <a16:creationId xmlns:a16="http://schemas.microsoft.com/office/drawing/2014/main" id="{92829981-78AC-A66D-0B03-B0EB9D061C6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07088" y="3048360"/>
            <a:ext cx="6149338" cy="2473482"/>
          </a:xfrm>
        </p:spPr>
        <p:txBody>
          <a:bodyPr>
            <a:normAutofit/>
          </a:bodyPr>
          <a:lstStyle>
            <a:lvl1pPr>
              <a:buNone/>
              <a:defRPr lang="en-US" sz="2400" b="1" kern="1200" dirty="0" smtClean="0">
                <a:solidFill>
                  <a:srgbClr val="F2F1F0"/>
                </a:solidFill>
                <a:effectLst/>
                <a:latin typeface="Aptos SemiBold" panose="020B0004020202020204" pitchFamily="34" charset="0"/>
                <a:ea typeface="+mn-ea"/>
                <a:cs typeface="+mn-cs"/>
              </a:defRPr>
            </a:lvl1pPr>
            <a:lvl2pPr>
              <a:buNone/>
              <a:defRPr lang="en-US" sz="200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2pPr>
            <a:lvl3pPr>
              <a:buNone/>
              <a:defRPr lang="en-US" sz="160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3pPr>
            <a:lvl4pPr>
              <a:buNone/>
              <a:defRPr lang="en-US" sz="120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4pPr>
            <a:lvl5pPr>
              <a:buNone/>
              <a:defRPr lang="pl-PL" sz="1050" b="0" kern="1200" dirty="0" smtClean="0">
                <a:solidFill>
                  <a:srgbClr val="F2F1F0"/>
                </a:solidFill>
                <a:effectLst/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184D717-04F4-A6D7-C128-7C80D77B11EC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278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1C12882-A183-79F9-AEEC-93F636C52A1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6169907-0D04-0FC5-292B-2086C0484A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DDDE911-22B0-DE19-50C6-ED270ABA9081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5C4B15B5-46CF-3137-6A68-EA9A2262018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7721" y="1395413"/>
            <a:ext cx="6164580" cy="4403725"/>
          </a:xfrm>
          <a:prstGeom prst="roundRect">
            <a:avLst>
              <a:gd name="adj" fmla="val 6589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804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D5ADC61B-9D89-61F0-E112-7FB9F81BB6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BD5A299-E873-DA49-1B0D-28F2268E539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sp>
        <p:nvSpPr>
          <p:cNvPr id="22" name="Picture Placeholder 28">
            <a:extLst>
              <a:ext uri="{FF2B5EF4-FFF2-40B4-BE49-F238E27FC236}">
                <a16:creationId xmlns:a16="http://schemas.microsoft.com/office/drawing/2014/main" id="{0CC7639E-3C96-F8A4-47DF-B397C7ADEFE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568440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86ED08C8-8774-83B7-DC73-B9E2336BAE4A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363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9209406-40CE-4C39-06EF-68462A8235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B9FA66B-CEFA-5573-46D4-8BCA6088991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6FBFC2C-EE9A-9113-4807-14316BABE441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42473C8A-79D5-4EF9-3F65-B509B54FF3D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6706" y="1"/>
            <a:ext cx="4515293" cy="6857998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00742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- Układ 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6EBADE2-C85C-5FE5-BC05-35B5D43156A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926B0AF-5D9A-09C3-7D37-591203AF6274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4" name="Picture Placeholder 28">
            <a:extLst>
              <a:ext uri="{FF2B5EF4-FFF2-40B4-BE49-F238E27FC236}">
                <a16:creationId xmlns:a16="http://schemas.microsoft.com/office/drawing/2014/main" id="{325EC92B-9FDA-E787-66CC-67C437566C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1997" cy="4515292"/>
          </a:xfrm>
          <a:prstGeom prst="roundRect">
            <a:avLst>
              <a:gd name="adj" fmla="val 0"/>
            </a:avLst>
          </a:prstGeom>
        </p:spPr>
        <p:txBody>
          <a:bodyPr/>
          <a:lstStyle/>
          <a:p>
            <a:endParaRPr lang="pl-P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2C3931-C11E-2215-C337-D645F48F4A8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885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24BFA8-4C7F-9554-ED65-BFEC71D6C5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539E99A-A803-6B96-8405-28FBF70343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CE96681-7D98-BC47-E599-CF35DC1FEE9D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340950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71422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kst - Układ 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906F8E8-4006-2AC9-C9A3-22C229241D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37C791C-9628-FAB0-8F26-84DA3C1E5CD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A462014-CB4F-6E9F-29C1-A7C269FC5405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sp>
        <p:nvSpPr>
          <p:cNvPr id="10" name="Picture Placeholder 28">
            <a:extLst>
              <a:ext uri="{FF2B5EF4-FFF2-40B4-BE49-F238E27FC236}">
                <a16:creationId xmlns:a16="http://schemas.microsoft.com/office/drawing/2014/main" id="{00B753A9-FE3F-DC85-8A7A-B16DECAB2D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00987" y="1254642"/>
            <a:ext cx="10590026" cy="4621618"/>
          </a:xfrm>
          <a:prstGeom prst="roundRect">
            <a:avLst>
              <a:gd name="adj" fmla="val 6796"/>
            </a:avLst>
          </a:prstGeom>
        </p:spPr>
        <p:txBody>
          <a:bodyPr/>
          <a:lstStyle/>
          <a:p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1871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AD4D3741-4C5E-290D-E56B-F947F9DAE9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B4B6BE8F-4CDA-DBC1-D6B2-C52642B47887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C68541F-114C-D81B-4AEA-07B0F960CA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29197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owy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BBB52A0-D708-C33C-9A14-9964D5AA50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EB30E7-2857-B2DA-791B-315DBAE29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01C004-E990-5A65-DA3E-F709CE76FDB7}"/>
              </a:ext>
            </a:extLst>
          </p:cNvPr>
          <p:cNvPicPr/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2382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2 jas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05F0D0-798E-AE5D-C30E-458155A47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A2AC8E-BDE5-41EE-FFD6-BADC84E83E77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63B9C9-6F27-D979-AD83-4E24A5E5FD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4224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2 ciem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666C25-572C-BFCC-E3B1-A57471921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8E8C55-A1A7-EF3C-B1AB-466B8E829F49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061FDD-4493-AF65-87D5-1B92445B1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1198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3 jas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305F0D0-798E-AE5D-C30E-458155A47E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A2AC8E-BDE5-41EE-FFD6-BADC84E83E77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A63B9C9-6F27-D979-AD83-4E24A5E5FDC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ło v3 ciem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5666C25-572C-BFCC-E3B1-A57471921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6" cy="685799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8E8C55-A1A7-EF3C-B1AB-466B8E829F49}"/>
              </a:ext>
            </a:extLst>
          </p:cNvPr>
          <p:cNvPicPr/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678" y="312038"/>
            <a:ext cx="2580159" cy="38130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5061FDD-4493-AF65-87D5-1B92445B1CC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568" y="6189762"/>
            <a:ext cx="1158286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047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587789-369E-6DD3-9B00-393D50058A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pl-P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B1B5D2-0734-DD42-5090-A979FE9C35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l-P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BA7ACF-C2EB-5D27-7A90-282AFE9959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88DA15E-DCD8-47B8-8D83-1E923416BB92}" type="datetimeFigureOut">
              <a:rPr lang="pl-PL" smtClean="0"/>
              <a:t>12.08.2026</a:t>
            </a:fld>
            <a:endParaRPr lang="pl-P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2D6D9A-4D84-F4E5-E7FD-12B1B2A73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9D138F-1701-9F72-2369-CCD28CDD14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15400F-AC65-4688-A356-9ABD797FAEE5}" type="slidenum">
              <a:rPr lang="pl-PL" smtClean="0"/>
              <a:t>‹#›</a:t>
            </a:fld>
            <a:endParaRPr lang="pl-P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501EA-17B3-80E5-CA2F-0994E355DF10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68D79EA-9112-28BE-34BF-53D66968C3DC}"/>
              </a:ext>
            </a:extLst>
          </p:cNvPr>
          <p:cNvPicPr/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678" y="312038"/>
            <a:ext cx="2580159" cy="38130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C69DBE4-2391-30EB-5388-9B8C18C3DBF4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58" y="6189762"/>
            <a:ext cx="11582882" cy="35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27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62" r:id="rId3"/>
    <p:sldLayoutId id="2147483664" r:id="rId4"/>
    <p:sldLayoutId id="2147483665" r:id="rId5"/>
    <p:sldLayoutId id="2147483666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69" r:id="rId15"/>
    <p:sldLayoutId id="2147483670" r:id="rId16"/>
    <p:sldLayoutId id="2147483671" r:id="rId17"/>
    <p:sldLayoutId id="2147483672" r:id="rId18"/>
    <p:sldLayoutId id="2147483681" r:id="rId19"/>
    <p:sldLayoutId id="2147483682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pl-PL" sz="4400" kern="120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15525FC-E4A0-A590-5E2D-545276152FA9}"/>
              </a:ext>
            </a:extLst>
          </p:cNvPr>
          <p:cNvSpPr txBox="1">
            <a:spLocks/>
          </p:cNvSpPr>
          <p:nvPr/>
        </p:nvSpPr>
        <p:spPr>
          <a:xfrm>
            <a:off x="825500" y="1971477"/>
            <a:ext cx="6813550" cy="709613"/>
          </a:xfrm>
          <a:prstGeom prst="rect">
            <a:avLst/>
          </a:prstGeom>
        </p:spPr>
        <p:txBody>
          <a:bodyPr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l-PL" sz="2400" dirty="0">
                <a:solidFill>
                  <a:srgbClr val="E9A348"/>
                </a:solidFill>
                <a:latin typeface="+mn-lt"/>
                <a:cs typeface="Segoe UI Semibold" panose="020B0702040204020203" pitchFamily="34" charset="0"/>
              </a:rPr>
              <a:t>Imię i nazwisko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CE244673-AF0B-2BAA-1962-2557F66C5EBC}"/>
              </a:ext>
            </a:extLst>
          </p:cNvPr>
          <p:cNvSpPr txBox="1">
            <a:spLocks/>
          </p:cNvSpPr>
          <p:nvPr/>
        </p:nvSpPr>
        <p:spPr>
          <a:xfrm>
            <a:off x="825500" y="2781300"/>
            <a:ext cx="6813550" cy="247015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l-PL" sz="3800" b="1" dirty="0">
                <a:solidFill>
                  <a:srgbClr val="111A2B"/>
                </a:solidFill>
                <a:latin typeface="Aptos SemiBold" panose="020B0004020202020204" pitchFamily="34" charset="0"/>
                <a:cs typeface="Segoe UI Semibold" panose="020B0702040204020203" pitchFamily="34" charset="0"/>
              </a:rPr>
              <a:t>Tytuł prezentacji</a:t>
            </a:r>
          </a:p>
        </p:txBody>
      </p:sp>
    </p:spTree>
    <p:extLst>
      <p:ext uri="{BB962C8B-B14F-4D97-AF65-F5344CB8AC3E}">
        <p14:creationId xmlns:p14="http://schemas.microsoft.com/office/powerpoint/2010/main" val="302237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1279A-A860-0591-42DE-F50AA0D9C6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889286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9E6FAF-4F23-F803-B508-ED8263178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549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D38A9F-5CF9-1D84-BA1E-B26805F82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57692736"/>
      </p:ext>
    </p:extLst>
  </p:cSld>
  <p:clrMapOvr>
    <a:masterClrMapping/>
  </p:clrMapOvr>
</p:sld>
</file>

<file path=ppt/theme/theme1.xml><?xml version="1.0" encoding="utf-8"?>
<a:theme xmlns:a="http://schemas.openxmlformats.org/drawingml/2006/main" name="Tekst - Główny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/>
      <a:bodyPr anchor="t">
        <a:noAutofit/>
      </a:bodyPr>
      <a:lstStyle>
        <a:defPPr algn="l">
          <a:lnSpc>
            <a:spcPct val="96000"/>
          </a:lnSpc>
          <a:defRPr sz="2000" dirty="0">
            <a:effectLst/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387</TotalTime>
  <Words>5</Words>
  <Application>Microsoft Office PowerPoint</Application>
  <PresentationFormat>Widescreen</PresentationFormat>
  <Paragraphs>2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Aptos SemiBold</vt:lpstr>
      <vt:lpstr>Arial</vt:lpstr>
      <vt:lpstr>Tekst - Główny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Szymon Ogrodnik</dc:creator>
  <cp:lastModifiedBy>Szymon Ogrodnik</cp:lastModifiedBy>
  <cp:revision>69</cp:revision>
  <dcterms:created xsi:type="dcterms:W3CDTF">2026-07-09T11:21:43Z</dcterms:created>
  <dcterms:modified xsi:type="dcterms:W3CDTF">2026-08-12T09:24:28Z</dcterms:modified>
</cp:coreProperties>
</file>