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0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82" r:id="rId10"/>
    <p:sldId id="278" r:id="rId11"/>
    <p:sldId id="279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1F0"/>
    <a:srgbClr val="F0EBE6"/>
    <a:srgbClr val="111A2B"/>
    <a:srgbClr val="7D8188"/>
    <a:srgbClr val="E9A3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6" autoAdjust="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16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34" d="100"/>
          <a:sy n="134" d="100"/>
        </p:scale>
        <p:origin x="466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339471-AF6C-0728-9F33-FA4927933C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0B3E6-B00F-1FAC-342C-FBDBE5FF44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13B46-29A0-41A6-950F-6E3142756880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850E6-5DA9-6DA4-69F8-8604BE22F0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030504-1F73-22BF-6045-29077146D5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59003-97D0-48BD-AFF7-279A77938D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16978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B7AF4-8238-463E-9D04-74ED75E372CE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DBA31-CB67-4890-85BD-60556F2DB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4288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1DBA31-CB67-4890-85BD-60556F2DB3C0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8441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C2004E93-F768-7964-A315-314BAB470D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5375" y="1395413"/>
            <a:ext cx="3938588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0159F35-2EF1-B2A3-46B2-A435A7D600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7088" y="1179097"/>
            <a:ext cx="6149338" cy="1702648"/>
          </a:xfrm>
        </p:spPr>
        <p:txBody>
          <a:bodyPr anchor="b"/>
          <a:lstStyle>
            <a:lvl1pPr marL="0" indent="0">
              <a:buNone/>
              <a:defRPr lang="en-US" sz="3200" b="0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9F14E1B3-A4A5-43CF-B297-F8470CAEFC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088" y="3048360"/>
            <a:ext cx="6149338" cy="2473482"/>
          </a:xfrm>
        </p:spPr>
        <p:txBody>
          <a:bodyPr>
            <a:normAutofit/>
          </a:bodyPr>
          <a:lstStyle>
            <a:lvl1pPr marL="0">
              <a:buNone/>
              <a:defRPr lang="en-US" sz="2400" b="1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  <a:lvl2pPr marL="0">
              <a:buNone/>
              <a:defRPr lang="en-US" sz="2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0">
              <a:buNone/>
              <a:defRPr lang="en-US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0">
              <a:buNone/>
              <a:def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0">
              <a:buNone/>
              <a:defRPr lang="pl-PL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4574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5C4B15B5-46CF-3137-6A68-EA9A226201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7721" y="1395413"/>
            <a:ext cx="6164580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4DAD86C7-69E0-9AED-5A0C-A66222EB00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5407" y="1395413"/>
            <a:ext cx="4271377" cy="1486332"/>
          </a:xfrm>
        </p:spPr>
        <p:txBody>
          <a:bodyPr anchor="b">
            <a:normAutofit/>
          </a:bodyPr>
          <a:lstStyle>
            <a:lvl1pPr>
              <a:buNone/>
              <a:defRPr lang="en-US" sz="2400" b="0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35">
            <a:extLst>
              <a:ext uri="{FF2B5EF4-FFF2-40B4-BE49-F238E27FC236}">
                <a16:creationId xmlns:a16="http://schemas.microsoft.com/office/drawing/2014/main" id="{2B1D98B8-AA46-9AF5-05A1-5BF0AA0797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15407" y="3048360"/>
            <a:ext cx="4271377" cy="2750778"/>
          </a:xfrm>
        </p:spPr>
        <p:txBody>
          <a:bodyPr>
            <a:normAutofit/>
          </a:bodyPr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  <a:lvl2pPr>
              <a:buNone/>
              <a:defRPr lang="en-US" sz="2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0">
              <a:buNone/>
              <a:def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0">
              <a:buNone/>
              <a:def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0">
              <a:buNone/>
              <a:defRPr lang="pl-PL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2"/>
            <a:r>
              <a:rPr lang="en-US" dirty="0"/>
              <a:t>Third level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6643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8">
            <a:extLst>
              <a:ext uri="{FF2B5EF4-FFF2-40B4-BE49-F238E27FC236}">
                <a16:creationId xmlns:a16="http://schemas.microsoft.com/office/drawing/2014/main" id="{0CC7639E-3C96-F8A4-47DF-B397C7ADEF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568440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6ED08C8-8774-83B7-DC73-B9E2336BAE4A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6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42473C8A-79D5-4EF9-3F65-B509B54FF3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6706" y="1"/>
            <a:ext cx="4515293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DDAE9-C45F-ECA6-ADFE-8ECA9FC65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52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325EC92B-9FDA-E787-66CC-67C437566C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7" cy="4515292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DDAE9-C45F-ECA6-ADFE-8ECA9FC65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AC1458-FC82-1D4B-1056-7F22FB5773B0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73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340950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DDAE9-C45F-ECA6-ADFE-8ECA9FC65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61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462161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DDAE9-C45F-ECA6-ADFE-8ECA9FC65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19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03EF9-20C8-50E7-DA79-92E0593119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97AE47-9667-B17B-160A-4410227FE17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C2004E93-F768-7964-A315-314BAB470D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5375" y="1395413"/>
            <a:ext cx="3938588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D0F0CDF4-39A9-FD23-FEEB-7AB836CE5B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7088" y="1179097"/>
            <a:ext cx="6149338" cy="1702648"/>
          </a:xfrm>
        </p:spPr>
        <p:txBody>
          <a:bodyPr anchor="b"/>
          <a:lstStyle>
            <a:lvl1pPr>
              <a:buNone/>
              <a:defRPr lang="en-US" sz="3200" b="0" kern="1200" dirty="0" smtClean="0">
                <a:solidFill>
                  <a:srgbClr val="F2F1F0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5">
            <a:extLst>
              <a:ext uri="{FF2B5EF4-FFF2-40B4-BE49-F238E27FC236}">
                <a16:creationId xmlns:a16="http://schemas.microsoft.com/office/drawing/2014/main" id="{92829981-78AC-A66D-0B03-B0EB9D061C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088" y="3048360"/>
            <a:ext cx="6149338" cy="2473482"/>
          </a:xfrm>
        </p:spPr>
        <p:txBody>
          <a:bodyPr>
            <a:normAutofit/>
          </a:bodyPr>
          <a:lstStyle>
            <a:lvl1pPr>
              <a:buNone/>
              <a:defRPr lang="en-US" sz="2400" b="1" kern="1200" dirty="0" smtClean="0">
                <a:solidFill>
                  <a:srgbClr val="F2F1F0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  <a:lvl2pPr>
              <a:buNone/>
              <a:defRPr lang="en-US" sz="200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2pPr>
            <a:lvl3pPr>
              <a:buNone/>
              <a:defRPr lang="en-US" sz="160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3pPr>
            <a:lvl4pPr>
              <a:buNone/>
              <a:defRPr lang="en-US" sz="120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4pPr>
            <a:lvl5pPr>
              <a:buNone/>
              <a:defRPr lang="pl-PL" sz="105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84D717-04F4-A6D7-C128-7C80D77B11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7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C12882-A183-79F9-AEEC-93F636C52A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169907-0D04-0FC5-292B-2086C0484A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DDE911-22B0-DE19-50C6-ED270ABA9081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5C4B15B5-46CF-3137-6A68-EA9A226201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7721" y="1395413"/>
            <a:ext cx="6164580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804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5ADC61B-9D89-61F0-E112-7FB9F81BB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D5A299-E873-DA49-1B0D-28F2268E53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sp>
        <p:nvSpPr>
          <p:cNvPr id="22" name="Picture Placeholder 28">
            <a:extLst>
              <a:ext uri="{FF2B5EF4-FFF2-40B4-BE49-F238E27FC236}">
                <a16:creationId xmlns:a16="http://schemas.microsoft.com/office/drawing/2014/main" id="{0CC7639E-3C96-F8A4-47DF-B397C7ADEF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568440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6ED08C8-8774-83B7-DC73-B9E2336BAE4A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63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209406-40CE-4C39-06EF-68462A823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9FA66B-CEFA-5573-46D4-8BCA608899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FBFC2C-EE9A-9113-4807-14316BABE441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42473C8A-79D5-4EF9-3F65-B509B54FF3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6706" y="1"/>
            <a:ext cx="4515293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74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EBADE2-C85C-5FE5-BC05-35B5D43156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26B0AF-5D9A-09C3-7D37-591203AF6274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325EC92B-9FDA-E787-66CC-67C437566C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7" cy="4515292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2C3931-C11E-2215-C337-D645F48F4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85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24BFA8-4C7F-9554-ED65-BFEC71D6C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39E99A-A803-6B96-8405-28FBF70343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E96681-7D98-BC47-E599-CF35DC1FEE9D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340950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1422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06F8E8-4006-2AC9-C9A3-22C229241D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7C791C-9628-FAB0-8F26-84DA3C1E5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462014-CB4F-6E9F-29C1-A7C269FC5405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462161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187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D4D3741-4C5E-290D-E56B-F947F9DAE9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4B6BE8F-4CDA-DBC1-D6B2-C52642B47887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68541F-114C-D81B-4AEA-07B0F960CA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91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BB52A0-D708-C33C-9A14-9964D5AA50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EB30E7-2857-B2DA-791B-315DBAE29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01C004-E990-5A65-DA3E-F709CE76FDB7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2 jas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05F0D0-798E-AE5D-C30E-458155A47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A2AC8E-BDE5-41EE-FFD6-BADC84E83E77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63B9C9-6F27-D979-AD83-4E24A5E5FD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22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2 ciem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666C25-572C-BFCC-E3B1-A57471921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8E8C55-A1A7-EF3C-B1AB-466B8E829F49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061FDD-4493-AF65-87D5-1B92445B1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19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3 jas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05F0D0-798E-AE5D-C30E-458155A47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A2AC8E-BDE5-41EE-FFD6-BADC84E83E77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63B9C9-6F27-D979-AD83-4E24A5E5FD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3 ciem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666C25-572C-BFCC-E3B1-A57471921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8E8C55-A1A7-EF3C-B1AB-466B8E829F49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061FDD-4493-AF65-87D5-1B92445B1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87789-369E-6DD3-9B00-393D5005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1B5D2-0734-DD42-5090-A979FE9C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A7ACF-C2EB-5D27-7A90-282AFE9959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8DA15E-DCD8-47B8-8D83-1E923416BB92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D6D9A-4D84-F4E5-E7FD-12B1B2A73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138F-1701-9F72-2369-CCD28CDD1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5400F-AC65-4688-A356-9ABD797FAEE5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501EA-17B3-80E5-CA2F-0994E355DF10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8D79EA-9112-28BE-34BF-53D66968C3DC}"/>
              </a:ext>
            </a:extLst>
          </p:cNvPr>
          <p:cNvPicPr/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69DBE4-2391-30EB-5388-9B8C18C3DBF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2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2" r:id="rId3"/>
    <p:sldLayoutId id="2147483664" r:id="rId4"/>
    <p:sldLayoutId id="2147483665" r:id="rId5"/>
    <p:sldLayoutId id="2147483666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69" r:id="rId15"/>
    <p:sldLayoutId id="2147483670" r:id="rId16"/>
    <p:sldLayoutId id="2147483671" r:id="rId17"/>
    <p:sldLayoutId id="2147483672" r:id="rId18"/>
    <p:sldLayoutId id="2147483681" r:id="rId19"/>
    <p:sldLayoutId id="214748368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l-PL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5525FC-E4A0-A590-5E2D-545276152FA9}"/>
              </a:ext>
            </a:extLst>
          </p:cNvPr>
          <p:cNvSpPr txBox="1">
            <a:spLocks/>
          </p:cNvSpPr>
          <p:nvPr/>
        </p:nvSpPr>
        <p:spPr>
          <a:xfrm>
            <a:off x="825500" y="1971477"/>
            <a:ext cx="6813550" cy="709613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solidFill>
                  <a:srgbClr val="E9A348"/>
                </a:solidFill>
                <a:latin typeface="+mn-lt"/>
                <a:cs typeface="Segoe UI Semibold" panose="020B0702040204020203" pitchFamily="34" charset="0"/>
              </a:rPr>
              <a:t>Imię i nazwisko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244673-AF0B-2BAA-1962-2557F66C5EBC}"/>
              </a:ext>
            </a:extLst>
          </p:cNvPr>
          <p:cNvSpPr txBox="1">
            <a:spLocks/>
          </p:cNvSpPr>
          <p:nvPr/>
        </p:nvSpPr>
        <p:spPr>
          <a:xfrm>
            <a:off x="825500" y="2781300"/>
            <a:ext cx="6813550" cy="24701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3800" b="1" dirty="0">
                <a:solidFill>
                  <a:srgbClr val="111A2B"/>
                </a:solidFill>
                <a:latin typeface="Aptos SemiBold" panose="020B0004020202020204" pitchFamily="34" charset="0"/>
                <a:cs typeface="Segoe UI Semibold" panose="020B0702040204020203" pitchFamily="34" charset="0"/>
              </a:rPr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3022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B4983-F73F-3641-93F6-E341328D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229F6-0A9F-19C8-A1F7-5198DE3669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Nagłówek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11F30-D961-40A2-2E0A-04AF16E25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0" dirty="0">
                <a:latin typeface="+mn-lt"/>
              </a:rPr>
              <a:t>Treść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2D1C137-8641-1680-0F6B-B5EACA1D9A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7" r="22197"/>
          <a:stretch/>
        </p:blipFill>
        <p:spPr>
          <a:prstGeom prst="roundRect">
            <a:avLst>
              <a:gd name="adj" fmla="val 6589"/>
            </a:avLst>
          </a:prstGeom>
        </p:spPr>
      </p:pic>
    </p:spTree>
    <p:extLst>
      <p:ext uri="{BB962C8B-B14F-4D97-AF65-F5344CB8AC3E}">
        <p14:creationId xmlns:p14="http://schemas.microsoft.com/office/powerpoint/2010/main" val="2446821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1F1CE-15BE-51EA-2035-AF21AF8B3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BFFE781-1576-E0A4-E957-F7CD8CACA0F5}"/>
              </a:ext>
            </a:extLst>
          </p:cNvPr>
          <p:cNvSpPr txBox="1">
            <a:spLocks/>
          </p:cNvSpPr>
          <p:nvPr/>
        </p:nvSpPr>
        <p:spPr>
          <a:xfrm>
            <a:off x="7351395" y="3150893"/>
            <a:ext cx="4103414" cy="264792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6000"/>
              </a:lnSpc>
            </a:pPr>
            <a:r>
              <a:rPr lang="pl-PL" sz="2000" dirty="0">
                <a:effectLst/>
                <a:latin typeface="+mn-lt"/>
              </a:rPr>
              <a:t>Treść </a:t>
            </a:r>
            <a:endParaRPr lang="pl-PL" sz="2000" dirty="0">
              <a:solidFill>
                <a:srgbClr val="111A2B"/>
              </a:solidFill>
              <a:latin typeface="+mn-lt"/>
              <a:cs typeface="Segoe UI Semibold" panose="020B0702040204020203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2063CAC-D529-4DAC-8360-0751A6A9E25F}"/>
              </a:ext>
            </a:extLst>
          </p:cNvPr>
          <p:cNvSpPr txBox="1">
            <a:spLocks/>
          </p:cNvSpPr>
          <p:nvPr/>
        </p:nvSpPr>
        <p:spPr>
          <a:xfrm>
            <a:off x="7351395" y="1603175"/>
            <a:ext cx="4032885" cy="1547718"/>
          </a:xfrm>
          <a:prstGeom prst="rect">
            <a:avLst/>
          </a:prstGeom>
        </p:spPr>
        <p:txBody>
          <a:bodyPr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85000"/>
              </a:lnSpc>
              <a:spcBef>
                <a:spcPts val="600"/>
              </a:spcBef>
              <a:buNone/>
            </a:pPr>
            <a:r>
              <a:rPr lang="pl-PL" sz="3200" b="0" dirty="0">
                <a:effectLst/>
                <a:latin typeface="Aptos SemiBold" panose="020B0004020202020204" pitchFamily="34" charset="0"/>
              </a:rPr>
              <a:t>Nagłówek</a:t>
            </a:r>
            <a:endParaRPr lang="pl-PL" sz="3200" b="0" dirty="0">
              <a:solidFill>
                <a:srgbClr val="111A2B"/>
              </a:solidFill>
              <a:latin typeface="Aptos SemiBold" panose="020B0004020202020204" pitchFamily="34" charset="0"/>
              <a:cs typeface="Segoe UI Semibold" panose="020B0702040204020203" pitchFamily="34" charset="0"/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0DD7DF9-D01D-5297-6B5A-97D608F779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" r="6484"/>
          <a:stretch/>
        </p:blipFill>
        <p:spPr>
          <a:prstGeom prst="roundRect">
            <a:avLst>
              <a:gd name="adj" fmla="val 6589"/>
            </a:avLst>
          </a:prstGeom>
        </p:spPr>
      </p:pic>
    </p:spTree>
    <p:extLst>
      <p:ext uri="{BB962C8B-B14F-4D97-AF65-F5344CB8AC3E}">
        <p14:creationId xmlns:p14="http://schemas.microsoft.com/office/powerpoint/2010/main" val="2476934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5761B-3985-DA44-0FD3-AB0A4D693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B973AC2-19C2-89C6-9863-D72875395E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6" r="20226"/>
          <a:stretch/>
        </p:blipFill>
        <p:spPr>
          <a:prstGeom prst="roundRect">
            <a:avLst>
              <a:gd name="adj" fmla="val 0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69E3F-F5FF-AEE4-F9A1-3100375692C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80" y="312038"/>
            <a:ext cx="2580155" cy="38130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1D3DB74-2E5C-B732-E9F2-8B5E27F036D5}"/>
              </a:ext>
            </a:extLst>
          </p:cNvPr>
          <p:cNvGrpSpPr/>
          <p:nvPr/>
        </p:nvGrpSpPr>
        <p:grpSpPr>
          <a:xfrm>
            <a:off x="7351395" y="2172274"/>
            <a:ext cx="4103414" cy="3199826"/>
            <a:chOff x="7351395" y="2172274"/>
            <a:chExt cx="4103414" cy="3199826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B24E244C-941D-BD0F-39A4-13BED845E4F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351395" y="3050770"/>
              <a:ext cx="4103414" cy="2321330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6000"/>
                </a:lnSpc>
              </a:pPr>
              <a:r>
                <a:rPr lang="pl-PL" sz="1600" dirty="0">
                  <a:effectLst/>
                  <a:latin typeface="+mn-lt"/>
                </a:rPr>
                <a:t>Treść</a:t>
              </a:r>
            </a:p>
          </p:txBody>
        </p:sp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id="{7D92BE51-89EE-759F-94AA-6426FE1A209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351395" y="2172274"/>
              <a:ext cx="4103414" cy="84940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85000"/>
                </a:lnSpc>
                <a:spcBef>
                  <a:spcPts val="600"/>
                </a:spcBef>
                <a:buNone/>
              </a:pPr>
              <a:r>
                <a:rPr lang="pl-PL" sz="2600" b="0" dirty="0">
                  <a:effectLst/>
                  <a:latin typeface="Aptos SemiBold" panose="020B0004020202020204" pitchFamily="34" charset="0"/>
                </a:rPr>
                <a:t>Nagłówek 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A87E6B4-EDE3-E8BC-C876-CF4C9C5DD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AD9FC3-9129-0835-8B76-7CE53954E46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97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E5816-3FD4-2525-2E1E-18192AC7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CF791A0-C1B3-34B0-BDB9-0CE66F2A8EC2}"/>
              </a:ext>
            </a:extLst>
          </p:cNvPr>
          <p:cNvSpPr txBox="1">
            <a:spLocks/>
          </p:cNvSpPr>
          <p:nvPr/>
        </p:nvSpPr>
        <p:spPr>
          <a:xfrm>
            <a:off x="695412" y="3175590"/>
            <a:ext cx="6496049" cy="2196509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6000"/>
              </a:lnSpc>
            </a:pPr>
            <a:r>
              <a:rPr lang="pl-PL" sz="2000" dirty="0">
                <a:effectLst/>
                <a:latin typeface="+mn-lt"/>
              </a:rPr>
              <a:t>Treść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A6D01C6-3EA5-3681-BC26-B81E34A4D728}"/>
              </a:ext>
            </a:extLst>
          </p:cNvPr>
          <p:cNvSpPr txBox="1">
            <a:spLocks/>
          </p:cNvSpPr>
          <p:nvPr/>
        </p:nvSpPr>
        <p:spPr>
          <a:xfrm>
            <a:off x="695413" y="1998921"/>
            <a:ext cx="6496050" cy="10227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85000"/>
              </a:lnSpc>
              <a:spcBef>
                <a:spcPts val="600"/>
              </a:spcBef>
              <a:buNone/>
            </a:pPr>
            <a:r>
              <a:rPr lang="pl-PL" sz="3200" b="0" dirty="0">
                <a:effectLst/>
                <a:latin typeface="Aptos SemiBold" panose="020B0004020202020204" pitchFamily="34" charset="0"/>
              </a:rPr>
              <a:t>Nagłówek 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97B9B3E-664F-E9E1-8E88-C4C0FA330C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3" r="29533"/>
          <a:stretch/>
        </p:blipFill>
        <p:spPr>
          <a:prstGeom prst="roundRect">
            <a:avLst>
              <a:gd name="adj" fmla="val 0"/>
            </a:avLst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215C32-C91A-20C1-9D14-7F750E1553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00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D35F-9B6D-9B10-7FCB-F000B1B1E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5A75F30-618F-85F2-B5C2-C6E6342DE6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6" b="20216"/>
          <a:stretch/>
        </p:blipFill>
        <p:spPr>
          <a:prstGeom prst="roundRect">
            <a:avLst>
              <a:gd name="adj" fmla="val 0"/>
            </a:avLst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64496E-BADF-AA40-22AD-91646FE6F7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EC37690-F2E9-3A13-E519-BD7ADD8B88A3}"/>
              </a:ext>
            </a:extLst>
          </p:cNvPr>
          <p:cNvSpPr txBox="1">
            <a:spLocks/>
          </p:cNvSpPr>
          <p:nvPr/>
        </p:nvSpPr>
        <p:spPr>
          <a:xfrm>
            <a:off x="4841357" y="5033555"/>
            <a:ext cx="6436243" cy="97005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6000"/>
              </a:lnSpc>
            </a:pPr>
            <a:r>
              <a:rPr lang="pl-PL" sz="1600" dirty="0">
                <a:effectLst/>
                <a:latin typeface="+mn-lt"/>
              </a:rPr>
              <a:t>Treść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C5D2DD-1D9C-86C9-E493-C3FD18137B2F}"/>
              </a:ext>
            </a:extLst>
          </p:cNvPr>
          <p:cNvSpPr txBox="1">
            <a:spLocks/>
          </p:cNvSpPr>
          <p:nvPr/>
        </p:nvSpPr>
        <p:spPr>
          <a:xfrm>
            <a:off x="715927" y="5033555"/>
            <a:ext cx="3904334" cy="9700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85000"/>
              </a:lnSpc>
              <a:spcBef>
                <a:spcPts val="600"/>
              </a:spcBef>
              <a:buNone/>
            </a:pPr>
            <a:r>
              <a:rPr lang="pl-PL" sz="2200" b="0" dirty="0">
                <a:effectLst/>
                <a:latin typeface="Aptos SemiBold" panose="020B0004020202020204" pitchFamily="34" charset="0"/>
              </a:rPr>
              <a:t>Nagłówek </a:t>
            </a:r>
          </a:p>
        </p:txBody>
      </p:sp>
    </p:spTree>
    <p:extLst>
      <p:ext uri="{BB962C8B-B14F-4D97-AF65-F5344CB8AC3E}">
        <p14:creationId xmlns:p14="http://schemas.microsoft.com/office/powerpoint/2010/main" val="383406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7AAB8-D832-7EB3-A78E-1AEB1BF81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76D62CA-524D-12D8-FF68-606A6D09A502}"/>
              </a:ext>
            </a:extLst>
          </p:cNvPr>
          <p:cNvGrpSpPr/>
          <p:nvPr/>
        </p:nvGrpSpPr>
        <p:grpSpPr>
          <a:xfrm>
            <a:off x="1155404" y="4934315"/>
            <a:ext cx="9881192" cy="970052"/>
            <a:chOff x="992371" y="4891788"/>
            <a:chExt cx="9881192" cy="970051"/>
          </a:xfrm>
        </p:grpSpPr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3E18C7B8-5ECF-2EE3-D52C-BA961EC567E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110716" y="4891788"/>
              <a:ext cx="5762847" cy="970051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96000"/>
                </a:lnSpc>
              </a:pPr>
              <a:r>
                <a:rPr lang="pl-PL" sz="1600" dirty="0">
                  <a:effectLst/>
                  <a:latin typeface="+mn-lt"/>
                </a:rPr>
                <a:t>Treść</a:t>
              </a: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9F68E420-809F-E2D2-5B44-868C7F9BEEA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92371" y="4891788"/>
              <a:ext cx="3955313" cy="970051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85000"/>
                </a:lnSpc>
                <a:spcBef>
                  <a:spcPts val="600"/>
                </a:spcBef>
                <a:buNone/>
              </a:pPr>
              <a:r>
                <a:rPr lang="pl-PL" sz="2200" b="0" dirty="0">
                  <a:effectLst/>
                  <a:latin typeface="Aptos SemiBold" panose="020B0004020202020204" pitchFamily="34" charset="0"/>
                </a:rPr>
                <a:t>Nagłówek </a:t>
              </a:r>
            </a:p>
          </p:txBody>
        </p:sp>
      </p:grp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03554EF-25AC-CB00-2D41-8E96EC6F66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08" b="24108"/>
          <a:stretch/>
        </p:blipFill>
        <p:spPr>
          <a:prstGeom prst="roundRect">
            <a:avLst>
              <a:gd name="adj" fmla="val 6796"/>
            </a:avLst>
          </a:prstGeom>
        </p:spPr>
      </p:pic>
    </p:spTree>
    <p:extLst>
      <p:ext uri="{BB962C8B-B14F-4D97-AF65-F5344CB8AC3E}">
        <p14:creationId xmlns:p14="http://schemas.microsoft.com/office/powerpoint/2010/main" val="292994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B38A7-061C-CE03-3BB7-F06170244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387D5AC-0F95-0E89-81AA-38F7B4CB03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3" b="14903"/>
          <a:stretch/>
        </p:blipFill>
        <p:spPr>
          <a:prstGeom prst="roundRect">
            <a:avLst>
              <a:gd name="adj" fmla="val 6796"/>
            </a:avLst>
          </a:prstGeom>
        </p:spPr>
      </p:pic>
    </p:spTree>
    <p:extLst>
      <p:ext uri="{BB962C8B-B14F-4D97-AF65-F5344CB8AC3E}">
        <p14:creationId xmlns:p14="http://schemas.microsoft.com/office/powerpoint/2010/main" val="3101907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1279A-A860-0591-42DE-F50AA0D9C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92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E6FAF-4F23-F803-B508-ED8263178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49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8A9F-5CF9-1D84-BA1E-B26805F8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692736"/>
      </p:ext>
    </p:extLst>
  </p:cSld>
  <p:clrMapOvr>
    <a:masterClrMapping/>
  </p:clrMapOvr>
</p:sld>
</file>

<file path=ppt/theme/theme1.xml><?xml version="1.0" encoding="utf-8"?>
<a:theme xmlns:a="http://schemas.openxmlformats.org/drawingml/2006/main" name="Tekst - Główn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anchor="t">
        <a:noAutofit/>
      </a:bodyPr>
      <a:lstStyle>
        <a:defPPr algn="l">
          <a:lnSpc>
            <a:spcPct val="96000"/>
          </a:lnSpc>
          <a:defRPr sz="2000" dirty="0">
            <a:effectLst/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18</Words>
  <Application>Microsoft Office PowerPoint</Application>
  <PresentationFormat>Widescreen</PresentationFormat>
  <Paragraphs>15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Aptos SemiBold</vt:lpstr>
      <vt:lpstr>Arial</vt:lpstr>
      <vt:lpstr>Tekst - Główny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Szymon Ogrodnik</dc:creator>
  <cp:lastModifiedBy>Szymon Ogrodnik</cp:lastModifiedBy>
  <cp:revision>71</cp:revision>
  <dcterms:created xsi:type="dcterms:W3CDTF">2026-07-09T11:21:43Z</dcterms:created>
  <dcterms:modified xsi:type="dcterms:W3CDTF">2026-08-12T08:43:44Z</dcterms:modified>
</cp:coreProperties>
</file>