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5"/>
  </p:handoutMasterIdLst>
  <p:sldIdLst>
    <p:sldId id="260" r:id="rId2"/>
    <p:sldId id="270" r:id="rId3"/>
    <p:sldId id="264" r:id="rId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1F0"/>
    <a:srgbClr val="F0EBE6"/>
    <a:srgbClr val="111A2B"/>
    <a:srgbClr val="7D8188"/>
    <a:srgbClr val="E9A34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6" autoAdjust="0"/>
    <p:restoredTop sz="94660"/>
  </p:normalViewPr>
  <p:slideViewPr>
    <p:cSldViewPr snapToGrid="0" showGuides="1">
      <p:cViewPr varScale="1">
        <p:scale>
          <a:sx n="105" d="100"/>
          <a:sy n="105" d="100"/>
        </p:scale>
        <p:origin x="546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134" d="100"/>
          <a:sy n="134" d="100"/>
        </p:scale>
        <p:origin x="3918" y="1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9339471-AF6C-0728-9F33-FA4927933C1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8E0B3E6-B00F-1FAC-342C-FBDBE5FF441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13B46-29A0-41A6-950F-6E3142756880}" type="datetimeFigureOut">
              <a:rPr lang="pl-PL" smtClean="0"/>
              <a:t>16.07.2026</a:t>
            </a:fld>
            <a:endParaRPr lang="pl-P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E2850E6-5DA9-6DA4-69F8-8604BE22F0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030504-1F73-22BF-6045-29077146D5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7F59003-97D0-48BD-AFF7-279A77938DF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1697878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- Ukła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icture Placeholder 28">
            <a:extLst>
              <a:ext uri="{FF2B5EF4-FFF2-40B4-BE49-F238E27FC236}">
                <a16:creationId xmlns:a16="http://schemas.microsoft.com/office/drawing/2014/main" id="{C2004E93-F768-7964-A315-314BAB470D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45375" y="1395413"/>
            <a:ext cx="3938588" cy="4403725"/>
          </a:xfrm>
          <a:prstGeom prst="roundRect">
            <a:avLst>
              <a:gd name="adj" fmla="val 6589"/>
            </a:avLst>
          </a:prstGeom>
        </p:spPr>
        <p:txBody>
          <a:bodyPr/>
          <a:lstStyle/>
          <a:p>
            <a:endParaRPr lang="pl-PL"/>
          </a:p>
        </p:txBody>
      </p:sp>
      <p:sp>
        <p:nvSpPr>
          <p:cNvPr id="33" name="Text Placeholder 31">
            <a:extLst>
              <a:ext uri="{FF2B5EF4-FFF2-40B4-BE49-F238E27FC236}">
                <a16:creationId xmlns:a16="http://schemas.microsoft.com/office/drawing/2014/main" id="{00159F35-2EF1-B2A3-46B2-A435A7D600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7088" y="1179097"/>
            <a:ext cx="6149338" cy="1702648"/>
          </a:xfrm>
        </p:spPr>
        <p:txBody>
          <a:bodyPr anchor="b"/>
          <a:lstStyle>
            <a:lvl1pPr>
              <a:defRPr lang="en-US" sz="3200" b="0" kern="1200" dirty="0" smtClean="0">
                <a:solidFill>
                  <a:schemeClr val="tx1"/>
                </a:solidFill>
                <a:effectLst/>
                <a:latin typeface="Aptos SemiBold" panose="020B00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9F14E1B3-A4A5-43CF-B297-F8470CAEFC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7088" y="3048360"/>
            <a:ext cx="6149338" cy="2473482"/>
          </a:xfrm>
        </p:spPr>
        <p:txBody>
          <a:bodyPr/>
          <a:lstStyle>
            <a:lvl1pPr>
              <a:defRPr lang="en-US" sz="2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lang="en-US" sz="2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2pPr>
            <a:lvl3pPr>
              <a:defRPr lang="en-US" sz="2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3pPr>
            <a:lvl4pPr>
              <a:defRPr lang="en-US" sz="2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  <a:lvl5pPr>
              <a:defRPr lang="pl-PL" sz="20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945747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- Układ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94F3E60-534F-75D3-1855-15509F3AAE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2" name="Picture Placeholder 28">
            <a:extLst>
              <a:ext uri="{FF2B5EF4-FFF2-40B4-BE49-F238E27FC236}">
                <a16:creationId xmlns:a16="http://schemas.microsoft.com/office/drawing/2014/main" id="{0CC7639E-3C96-F8A4-47DF-B397C7ADEF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6568440" cy="6857998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endParaRPr lang="pl-PL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6ED08C8-8774-83B7-DC73-B9E2336BAE4A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678" y="312038"/>
            <a:ext cx="2580159" cy="3813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CAD8707-F968-7E4C-9BFD-3F609CAAF672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59" y="6206325"/>
            <a:ext cx="11582882" cy="33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363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- Układ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9D0B93-D4C6-9E48-183F-830B771BBB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FBFC2C-EE9A-9113-4807-14316BABE441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678" y="312038"/>
            <a:ext cx="2580159" cy="3813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F71BD48-83FB-EC53-E5FD-1C5705594FCA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59" y="6206325"/>
            <a:ext cx="11582882" cy="330575"/>
          </a:xfrm>
          <a:prstGeom prst="rect">
            <a:avLst/>
          </a:prstGeom>
        </p:spPr>
      </p:pic>
      <p:sp>
        <p:nvSpPr>
          <p:cNvPr id="4" name="Picture Placeholder 28">
            <a:extLst>
              <a:ext uri="{FF2B5EF4-FFF2-40B4-BE49-F238E27FC236}">
                <a16:creationId xmlns:a16="http://schemas.microsoft.com/office/drawing/2014/main" id="{42473C8A-79D5-4EF9-3F65-B509B54FF3D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76706" y="1"/>
            <a:ext cx="4515293" cy="6857998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007423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- Układ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6EBADE2-C85C-5FE5-BC05-35B5D43156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926B0AF-5D9A-09C3-7D37-591203AF6274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678" y="312038"/>
            <a:ext cx="2580159" cy="38130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8B03678-43ED-1BAB-99AE-C88A7C831BAE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59" y="6206325"/>
            <a:ext cx="11582882" cy="330575"/>
          </a:xfrm>
          <a:prstGeom prst="rect">
            <a:avLst/>
          </a:prstGeom>
        </p:spPr>
      </p:pic>
      <p:sp>
        <p:nvSpPr>
          <p:cNvPr id="4" name="Picture Placeholder 28">
            <a:extLst>
              <a:ext uri="{FF2B5EF4-FFF2-40B4-BE49-F238E27FC236}">
                <a16:creationId xmlns:a16="http://schemas.microsoft.com/office/drawing/2014/main" id="{325EC92B-9FDA-E787-66CC-67C437566CF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1997" cy="4515292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948852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kst - Układ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F613CFF0-BBA7-38FF-F0EF-5A0EE1DCA37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E96681-7D98-BC47-E599-CF35DC1FEE9D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678" y="312038"/>
            <a:ext cx="2580159" cy="3813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B05141DB-C8E4-3E2B-7685-EC6B7784AF73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59" y="6206325"/>
            <a:ext cx="11582882" cy="330575"/>
          </a:xfrm>
          <a:prstGeom prst="rect">
            <a:avLst/>
          </a:prstGeom>
        </p:spPr>
      </p:pic>
      <p:sp>
        <p:nvSpPr>
          <p:cNvPr id="10" name="Picture Placeholder 28">
            <a:extLst>
              <a:ext uri="{FF2B5EF4-FFF2-40B4-BE49-F238E27FC236}">
                <a16:creationId xmlns:a16="http://schemas.microsoft.com/office/drawing/2014/main" id="{00B753A9-FE3F-DC85-8A7A-B16DECAB2D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0987" y="1254642"/>
            <a:ext cx="10590026" cy="3409508"/>
          </a:xfrm>
          <a:prstGeom prst="roundRect">
            <a:avLst>
              <a:gd name="adj" fmla="val 6796"/>
            </a:avLst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14227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kst - Układ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1524BA7-EBC1-2FF1-2E8E-6E0B57AB77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A462014-CB4F-6E9F-29C1-A7C269FC5405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678" y="312038"/>
            <a:ext cx="2580159" cy="3813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EA53437-057C-E2F5-2BE4-73FF00E42C58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59" y="6206325"/>
            <a:ext cx="11582882" cy="330575"/>
          </a:xfrm>
          <a:prstGeom prst="rect">
            <a:avLst/>
          </a:prstGeom>
        </p:spPr>
      </p:pic>
      <p:sp>
        <p:nvSpPr>
          <p:cNvPr id="10" name="Picture Placeholder 28">
            <a:extLst>
              <a:ext uri="{FF2B5EF4-FFF2-40B4-BE49-F238E27FC236}">
                <a16:creationId xmlns:a16="http://schemas.microsoft.com/office/drawing/2014/main" id="{00B753A9-FE3F-DC85-8A7A-B16DECAB2D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0987" y="1254642"/>
            <a:ext cx="10590026" cy="4621618"/>
          </a:xfrm>
          <a:prstGeom prst="roundRect">
            <a:avLst>
              <a:gd name="adj" fmla="val 6796"/>
            </a:avLst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11871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AD4D3741-4C5E-290D-E56B-F947F9DAE9A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B4B6BE8F-4CDA-DBC1-D6B2-C52642B47887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78" y="312038"/>
            <a:ext cx="2580159" cy="3813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95D0AF6-502A-76B7-0928-FE032BF50DC9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59" y="6206325"/>
            <a:ext cx="11582882" cy="33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29197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owy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5A53E77-7978-2C77-9215-7227F99567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B01C004-E990-5A65-DA3E-F709CE76FDB7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678" y="312038"/>
            <a:ext cx="2580159" cy="3813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F0B64C0-0518-DED3-2680-2E157502F958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59" y="6206325"/>
            <a:ext cx="11582882" cy="33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238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wa Sekcja - Tutułowy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305F0D0-798E-AE5D-C30E-458155A47EC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21" name="Picture Placeholder 28">
            <a:extLst>
              <a:ext uri="{FF2B5EF4-FFF2-40B4-BE49-F238E27FC236}">
                <a16:creationId xmlns:a16="http://schemas.microsoft.com/office/drawing/2014/main" id="{7F3D7705-4A9C-9FDC-D5C6-E53B198FEEF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5784111" cy="6857998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endParaRPr lang="pl-PL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BA2AC8E-BDE5-41EE-FFD6-BADC84E83E77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78" y="312038"/>
            <a:ext cx="2580159" cy="38130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AE1A71-B75B-AD59-7AEA-EDFA226EDEDC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59" y="6206325"/>
            <a:ext cx="11582882" cy="33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4224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wa Sekcja - Tutułowy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666C25-572C-BFCC-E3B1-A57471921C8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8" cy="6857999"/>
          </a:xfrm>
          <a:prstGeom prst="rect">
            <a:avLst/>
          </a:prstGeom>
        </p:spPr>
      </p:pic>
      <p:sp>
        <p:nvSpPr>
          <p:cNvPr id="20" name="Picture Placeholder 28">
            <a:extLst>
              <a:ext uri="{FF2B5EF4-FFF2-40B4-BE49-F238E27FC236}">
                <a16:creationId xmlns:a16="http://schemas.microsoft.com/office/drawing/2014/main" id="{36B37AB0-4410-DC39-6284-83831856694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5784111" cy="6857998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endParaRPr lang="pl-PL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8E8C55-A1A7-EF3C-B1AB-466B8E829F49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678" y="312038"/>
            <a:ext cx="2580159" cy="3813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0597B9-DFFD-1BA2-85D2-22058EFC0844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59" y="6206325"/>
            <a:ext cx="11582882" cy="330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119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- Ukła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8">
            <a:extLst>
              <a:ext uri="{FF2B5EF4-FFF2-40B4-BE49-F238E27FC236}">
                <a16:creationId xmlns:a16="http://schemas.microsoft.com/office/drawing/2014/main" id="{5C4B15B5-46CF-3137-6A68-EA9A226201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7721" y="1395413"/>
            <a:ext cx="6164580" cy="4403725"/>
          </a:xfrm>
          <a:prstGeom prst="roundRect">
            <a:avLst>
              <a:gd name="adj" fmla="val 6589"/>
            </a:avLst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7664322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- Układ 0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8">
            <a:extLst>
              <a:ext uri="{FF2B5EF4-FFF2-40B4-BE49-F238E27FC236}">
                <a16:creationId xmlns:a16="http://schemas.microsoft.com/office/drawing/2014/main" id="{0CC7639E-3C96-F8A4-47DF-B397C7ADEFE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1"/>
            <a:ext cx="6568440" cy="6857998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endParaRPr lang="pl-PL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86ED08C8-8774-83B7-DC73-B9E2336BAE4A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78" y="312038"/>
            <a:ext cx="2580159" cy="38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6604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- Układ 0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8">
            <a:extLst>
              <a:ext uri="{FF2B5EF4-FFF2-40B4-BE49-F238E27FC236}">
                <a16:creationId xmlns:a16="http://schemas.microsoft.com/office/drawing/2014/main" id="{42473C8A-79D5-4EF9-3F65-B509B54FF3D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676706" y="1"/>
            <a:ext cx="4515293" cy="6857998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endParaRPr lang="pl-P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EDDAE9-C45F-ECA6-ADFE-8ECA9FC6558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78" y="312038"/>
            <a:ext cx="2580159" cy="38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4529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- Układ 0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8">
            <a:extLst>
              <a:ext uri="{FF2B5EF4-FFF2-40B4-BE49-F238E27FC236}">
                <a16:creationId xmlns:a16="http://schemas.microsoft.com/office/drawing/2014/main" id="{325EC92B-9FDA-E787-66CC-67C437566CF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1997" cy="4515292"/>
          </a:xfrm>
          <a:prstGeom prst="roundRect">
            <a:avLst>
              <a:gd name="adj" fmla="val 0"/>
            </a:avLst>
          </a:prstGeom>
        </p:spPr>
        <p:txBody>
          <a:bodyPr/>
          <a:lstStyle/>
          <a:p>
            <a:endParaRPr lang="pl-P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EDDAE9-C45F-ECA6-ADFE-8ECA9FC6558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78" y="312038"/>
            <a:ext cx="2580159" cy="3813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AC1458-FC82-1D4B-1056-7F22FB5773B0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78" y="312038"/>
            <a:ext cx="2580159" cy="38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3735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kst - Układ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8">
            <a:extLst>
              <a:ext uri="{FF2B5EF4-FFF2-40B4-BE49-F238E27FC236}">
                <a16:creationId xmlns:a16="http://schemas.microsoft.com/office/drawing/2014/main" id="{00B753A9-FE3F-DC85-8A7A-B16DECAB2D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0987" y="1254642"/>
            <a:ext cx="10590026" cy="3409508"/>
          </a:xfrm>
          <a:prstGeom prst="roundRect">
            <a:avLst>
              <a:gd name="adj" fmla="val 6796"/>
            </a:avLst>
          </a:prstGeom>
        </p:spPr>
        <p:txBody>
          <a:bodyPr/>
          <a:lstStyle/>
          <a:p>
            <a:endParaRPr lang="pl-P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EDDAE9-C45F-ECA6-ADFE-8ECA9FC6558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78" y="312038"/>
            <a:ext cx="2580159" cy="38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346153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- Układ 0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28">
            <a:extLst>
              <a:ext uri="{FF2B5EF4-FFF2-40B4-BE49-F238E27FC236}">
                <a16:creationId xmlns:a16="http://schemas.microsoft.com/office/drawing/2014/main" id="{00B753A9-FE3F-DC85-8A7A-B16DECAB2D3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0987" y="1254642"/>
            <a:ext cx="10590026" cy="4621618"/>
          </a:xfrm>
          <a:prstGeom prst="roundRect">
            <a:avLst>
              <a:gd name="adj" fmla="val 6796"/>
            </a:avLst>
          </a:prstGeom>
        </p:spPr>
        <p:txBody>
          <a:bodyPr/>
          <a:lstStyle/>
          <a:p>
            <a:endParaRPr lang="pl-PL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3EDDAE9-C45F-ECA6-ADFE-8ECA9FC65580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78" y="312038"/>
            <a:ext cx="2580159" cy="381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019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- Układ 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2403EF9-20C8-50E7-DA79-92E05931190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897AE47-9667-B17B-160A-4410227FE17B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678" y="312038"/>
            <a:ext cx="2580159" cy="3813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83F6FE2-63B8-400C-603C-ED973ED006F9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59" y="6206325"/>
            <a:ext cx="11582882" cy="330575"/>
          </a:xfrm>
          <a:prstGeom prst="rect">
            <a:avLst/>
          </a:prstGeom>
        </p:spPr>
      </p:pic>
      <p:sp>
        <p:nvSpPr>
          <p:cNvPr id="30" name="Picture Placeholder 28">
            <a:extLst>
              <a:ext uri="{FF2B5EF4-FFF2-40B4-BE49-F238E27FC236}">
                <a16:creationId xmlns:a16="http://schemas.microsoft.com/office/drawing/2014/main" id="{C2004E93-F768-7964-A315-314BAB470D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45375" y="1395413"/>
            <a:ext cx="3938588" cy="4403725"/>
          </a:xfrm>
          <a:prstGeom prst="roundRect">
            <a:avLst>
              <a:gd name="adj" fmla="val 6589"/>
            </a:avLst>
          </a:prstGeom>
        </p:spPr>
        <p:txBody>
          <a:bodyPr/>
          <a:lstStyle/>
          <a:p>
            <a:endParaRPr lang="pl-PL"/>
          </a:p>
        </p:txBody>
      </p:sp>
      <p:sp>
        <p:nvSpPr>
          <p:cNvPr id="33" name="Text Placeholder 31">
            <a:extLst>
              <a:ext uri="{FF2B5EF4-FFF2-40B4-BE49-F238E27FC236}">
                <a16:creationId xmlns:a16="http://schemas.microsoft.com/office/drawing/2014/main" id="{00159F35-2EF1-B2A3-46B2-A435A7D6008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07088" y="1179097"/>
            <a:ext cx="6149338" cy="1702648"/>
          </a:xfrm>
        </p:spPr>
        <p:txBody>
          <a:bodyPr anchor="b"/>
          <a:lstStyle>
            <a:lvl1pPr>
              <a:defRPr lang="en-US" sz="3200" b="0" kern="1200" dirty="0" smtClean="0">
                <a:solidFill>
                  <a:srgbClr val="F2F1F0"/>
                </a:solidFill>
                <a:effectLst/>
                <a:latin typeface="Aptos SemiBold" panose="020B00040202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35">
            <a:extLst>
              <a:ext uri="{FF2B5EF4-FFF2-40B4-BE49-F238E27FC236}">
                <a16:creationId xmlns:a16="http://schemas.microsoft.com/office/drawing/2014/main" id="{9F14E1B3-A4A5-43CF-B297-F8470CAEFCA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07088" y="3048360"/>
            <a:ext cx="6149338" cy="2473482"/>
          </a:xfrm>
        </p:spPr>
        <p:txBody>
          <a:bodyPr/>
          <a:lstStyle>
            <a:lvl1pPr>
              <a:defRPr lang="en-US" sz="2000" b="0" kern="1200" dirty="0" smtClean="0">
                <a:solidFill>
                  <a:srgbClr val="F2F1F0"/>
                </a:solidFill>
                <a:effectLst/>
                <a:latin typeface="+mn-lt"/>
                <a:ea typeface="+mn-ea"/>
                <a:cs typeface="+mn-cs"/>
              </a:defRPr>
            </a:lvl1pPr>
            <a:lvl2pPr>
              <a:defRPr lang="en-US" sz="2000" b="0" kern="1200" dirty="0" smtClean="0">
                <a:solidFill>
                  <a:srgbClr val="F2F1F0"/>
                </a:solidFill>
                <a:effectLst/>
                <a:latin typeface="+mn-lt"/>
                <a:ea typeface="+mn-ea"/>
                <a:cs typeface="+mn-cs"/>
              </a:defRPr>
            </a:lvl2pPr>
            <a:lvl3pPr>
              <a:defRPr lang="en-US" sz="2000" b="0" kern="1200" dirty="0" smtClean="0">
                <a:solidFill>
                  <a:srgbClr val="F2F1F0"/>
                </a:solidFill>
                <a:effectLst/>
                <a:latin typeface="+mn-lt"/>
                <a:ea typeface="+mn-ea"/>
                <a:cs typeface="+mn-cs"/>
              </a:defRPr>
            </a:lvl3pPr>
            <a:lvl4pPr>
              <a:defRPr lang="en-US" sz="2000" b="0" kern="1200" dirty="0" smtClean="0">
                <a:solidFill>
                  <a:srgbClr val="F2F1F0"/>
                </a:solidFill>
                <a:effectLst/>
                <a:latin typeface="+mn-lt"/>
                <a:ea typeface="+mn-ea"/>
                <a:cs typeface="+mn-cs"/>
              </a:defRPr>
            </a:lvl4pPr>
            <a:lvl5pPr>
              <a:defRPr lang="pl-PL" sz="2000" b="0" kern="1200" dirty="0" smtClean="0">
                <a:solidFill>
                  <a:srgbClr val="F2F1F0"/>
                </a:solidFill>
                <a:effectLst/>
                <a:latin typeface="+mn-lt"/>
                <a:ea typeface="+mn-ea"/>
                <a:cs typeface="+mn-cs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812278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kst - Układ 0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B74D6E3-E8C4-989C-5BCC-C5E268FD97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DDE911-22B0-DE19-50C6-ED270ABA9081}"/>
              </a:ext>
            </a:extLst>
          </p:cNvPr>
          <p:cNvPicPr/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10678" y="312038"/>
            <a:ext cx="2580159" cy="3813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C92A333-F6CA-3623-7614-697F57B74E83}"/>
              </a:ext>
            </a:extLst>
          </p:cNvPr>
          <p:cNvPicPr/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59" y="6206325"/>
            <a:ext cx="11582882" cy="330575"/>
          </a:xfrm>
          <a:prstGeom prst="rect">
            <a:avLst/>
          </a:prstGeom>
        </p:spPr>
      </p:pic>
      <p:sp>
        <p:nvSpPr>
          <p:cNvPr id="10" name="Picture Placeholder 28">
            <a:extLst>
              <a:ext uri="{FF2B5EF4-FFF2-40B4-BE49-F238E27FC236}">
                <a16:creationId xmlns:a16="http://schemas.microsoft.com/office/drawing/2014/main" id="{5C4B15B5-46CF-3137-6A68-EA9A2262018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07721" y="1395413"/>
            <a:ext cx="6164580" cy="4403725"/>
          </a:xfrm>
          <a:prstGeom prst="roundRect">
            <a:avLst>
              <a:gd name="adj" fmla="val 6589"/>
            </a:avLst>
          </a:prstGeom>
        </p:spPr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48041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2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587789-369E-6DD3-9B00-393D50058A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pl-P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FB1B5D2-0734-DD42-5090-A979FE9C3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pl-PL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BA7ACF-C2EB-5D27-7A90-282AFE99594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88DA15E-DCD8-47B8-8D83-1E923416BB92}" type="datetimeFigureOut">
              <a:rPr lang="pl-PL" smtClean="0"/>
              <a:t>16.07.2026</a:t>
            </a:fld>
            <a:endParaRPr lang="pl-P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2D6D9A-4D84-F4E5-E7FD-12B1B2A7371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9D138F-1701-9F72-2369-CCD28CDD14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615400F-AC65-4688-A356-9ABD797FAEE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29501EA-17B3-80E5-CA2F-0994E355DF10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68D79EA-9112-28BE-34BF-53D66968C3DC}"/>
              </a:ext>
            </a:extLst>
          </p:cNvPr>
          <p:cNvPicPr/>
          <p:nvPr userDrawn="1"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678" y="312038"/>
            <a:ext cx="2580159" cy="38130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41FB945-D0DD-0B0F-0A6D-0822DAC4B904}"/>
              </a:ext>
            </a:extLst>
          </p:cNvPr>
          <p:cNvPicPr/>
          <p:nvPr userDrawn="1"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04559" y="6206325"/>
            <a:ext cx="11582882" cy="330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2270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2" r:id="rId3"/>
    <p:sldLayoutId id="2147483664" r:id="rId4"/>
    <p:sldLayoutId id="2147483665" r:id="rId5"/>
    <p:sldLayoutId id="2147483666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69" r:id="rId15"/>
    <p:sldLayoutId id="2147483670" r:id="rId16"/>
    <p:sldLayoutId id="2147483671" r:id="rId17"/>
    <p:sldLayoutId id="2147483672" r:id="rId1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pl-PL" sz="4400" kern="1200" dirty="0" smtClean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15525FC-E4A0-A590-5E2D-545276152FA9}"/>
              </a:ext>
            </a:extLst>
          </p:cNvPr>
          <p:cNvSpPr txBox="1">
            <a:spLocks/>
          </p:cNvSpPr>
          <p:nvPr/>
        </p:nvSpPr>
        <p:spPr>
          <a:xfrm>
            <a:off x="825500" y="1971477"/>
            <a:ext cx="6813550" cy="709613"/>
          </a:xfrm>
          <a:prstGeom prst="rect">
            <a:avLst/>
          </a:prstGeo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400" dirty="0">
                <a:solidFill>
                  <a:srgbClr val="E9A348"/>
                </a:solidFill>
                <a:latin typeface="+mn-lt"/>
                <a:cs typeface="Segoe UI Semibold" panose="020B0702040204020203" pitchFamily="34" charset="0"/>
              </a:rPr>
              <a:t>Imię i nazwisko</a:t>
            </a:r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CE244673-AF0B-2BAA-1962-2557F66C5EBC}"/>
              </a:ext>
            </a:extLst>
          </p:cNvPr>
          <p:cNvSpPr txBox="1">
            <a:spLocks/>
          </p:cNvSpPr>
          <p:nvPr/>
        </p:nvSpPr>
        <p:spPr>
          <a:xfrm>
            <a:off x="825500" y="2781300"/>
            <a:ext cx="6813550" cy="247015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3800" b="1" dirty="0">
                <a:solidFill>
                  <a:srgbClr val="111A2B"/>
                </a:solidFill>
                <a:latin typeface="Aptos SemiBold" panose="020B0004020202020204" pitchFamily="34" charset="0"/>
                <a:cs typeface="Segoe UI Semibold" panose="020B0702040204020203" pitchFamily="34" charset="0"/>
              </a:rPr>
              <a:t>Tytuł prezentacji </a:t>
            </a:r>
          </a:p>
        </p:txBody>
      </p:sp>
    </p:spTree>
    <p:extLst>
      <p:ext uri="{BB962C8B-B14F-4D97-AF65-F5344CB8AC3E}">
        <p14:creationId xmlns:p14="http://schemas.microsoft.com/office/powerpoint/2010/main" val="302237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3B38A7-061C-CE03-3BB7-F06170244F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019072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CB4983-F73F-3641-93F6-E341328D95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6229F6-0A9F-19C8-A1F7-5198DE3669F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Nagłówek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A11F30-D961-40A2-2E0A-04AF16E25F3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/>
              <a:t>Treść</a:t>
            </a: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0D46263F-6795-C808-C2C0-A71588551CC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2" r="20192"/>
          <a:stretch>
            <a:fillRect/>
          </a:stretch>
        </p:blipFill>
        <p:spPr>
          <a:prstGeom prst="roundRect">
            <a:avLst>
              <a:gd name="adj" fmla="val 6589"/>
            </a:avLst>
          </a:prstGeom>
        </p:spPr>
      </p:pic>
    </p:spTree>
    <p:extLst>
      <p:ext uri="{BB962C8B-B14F-4D97-AF65-F5344CB8AC3E}">
        <p14:creationId xmlns:p14="http://schemas.microsoft.com/office/powerpoint/2010/main" val="2446821742"/>
      </p:ext>
    </p:extLst>
  </p:cSld>
  <p:clrMapOvr>
    <a:masterClrMapping/>
  </p:clrMapOvr>
</p:sld>
</file>

<file path=ppt/theme/theme1.xml><?xml version="1.0" encoding="utf-8"?>
<a:theme xmlns:a="http://schemas.openxmlformats.org/drawingml/2006/main" name="Tekst - Główny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anchor="t">
        <a:noAutofit/>
      </a:bodyPr>
      <a:lstStyle>
        <a:defPPr algn="l">
          <a:lnSpc>
            <a:spcPct val="96000"/>
          </a:lnSpc>
          <a:defRPr sz="2000" dirty="0">
            <a:effectLst/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234</TotalTime>
  <Words>7</Words>
  <Application>Microsoft Office PowerPoint</Application>
  <PresentationFormat>Panoramiczny</PresentationFormat>
  <Paragraphs>4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Aptos SemiBold</vt:lpstr>
      <vt:lpstr>Arial</vt:lpstr>
      <vt:lpstr>Tekst - Główny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Szymon Ogrodnik</dc:creator>
  <cp:lastModifiedBy>Piotr Oramus</cp:lastModifiedBy>
  <cp:revision>44</cp:revision>
  <dcterms:created xsi:type="dcterms:W3CDTF">2026-07-09T11:21:43Z</dcterms:created>
  <dcterms:modified xsi:type="dcterms:W3CDTF">2026-07-16T07:17:51Z</dcterms:modified>
</cp:coreProperties>
</file>