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"/>
  </p:handoutMasterIdLst>
  <p:sldIdLst>
    <p:sldId id="261" r:id="rId2"/>
    <p:sldId id="271" r:id="rId3"/>
    <p:sldId id="277" r:id="rId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1F0"/>
    <a:srgbClr val="F0EBE6"/>
    <a:srgbClr val="111A2B"/>
    <a:srgbClr val="7D8188"/>
    <a:srgbClr val="E9A3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6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54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34" d="100"/>
          <a:sy n="134" d="100"/>
        </p:scale>
        <p:origin x="3918" y="1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9339471-AF6C-0728-9F33-FA4927933C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E0B3E6-B00F-1FAC-342C-FBDBE5FF44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13B46-29A0-41A6-950F-6E3142756880}" type="datetimeFigureOut">
              <a:rPr lang="pl-PL" smtClean="0"/>
              <a:t>16.07.2026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2850E6-5DA9-6DA4-69F8-8604BE22F0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030504-1F73-22BF-6045-29077146D5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F59003-97D0-48BD-AFF7-279A77938DF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69787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- Ukła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C2004E93-F768-7964-A315-314BAB470D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45375" y="1395413"/>
            <a:ext cx="3938588" cy="4403725"/>
          </a:xfrm>
          <a:prstGeom prst="roundRect">
            <a:avLst>
              <a:gd name="adj" fmla="val 6589"/>
            </a:avLst>
          </a:prstGeom>
        </p:spPr>
        <p:txBody>
          <a:bodyPr/>
          <a:lstStyle/>
          <a:p>
            <a:endParaRPr lang="pl-PL"/>
          </a:p>
        </p:txBody>
      </p:sp>
      <p:sp>
        <p:nvSpPr>
          <p:cNvPr id="33" name="Text Placeholder 31">
            <a:extLst>
              <a:ext uri="{FF2B5EF4-FFF2-40B4-BE49-F238E27FC236}">
                <a16:creationId xmlns:a16="http://schemas.microsoft.com/office/drawing/2014/main" id="{00159F35-2EF1-B2A3-46B2-A435A7D600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7088" y="1179097"/>
            <a:ext cx="6149338" cy="1702648"/>
          </a:xfrm>
        </p:spPr>
        <p:txBody>
          <a:bodyPr anchor="b"/>
          <a:lstStyle>
            <a:lvl1pPr>
              <a:defRPr lang="en-US" sz="3200" b="0" kern="1200" dirty="0" smtClean="0">
                <a:solidFill>
                  <a:schemeClr val="tx1"/>
                </a:solidFill>
                <a:effectLst/>
                <a:latin typeface="Aptos SemiBold" panose="020B00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9F14E1B3-A4A5-43CF-B297-F8470CAEFC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7088" y="3048360"/>
            <a:ext cx="6149338" cy="2473482"/>
          </a:xfrm>
        </p:spPr>
        <p:txBody>
          <a:bodyPr/>
          <a:lstStyle>
            <a:lvl1pPr>
              <a:defRPr lang="en-US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lang="en-US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>
              <a:defRPr lang="en-US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>
              <a:defRPr lang="en-US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>
              <a:defRPr lang="pl-PL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94574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- Układ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4F3E60-534F-75D3-1855-15509F3AAE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Picture Placeholder 28">
            <a:extLst>
              <a:ext uri="{FF2B5EF4-FFF2-40B4-BE49-F238E27FC236}">
                <a16:creationId xmlns:a16="http://schemas.microsoft.com/office/drawing/2014/main" id="{0CC7639E-3C96-F8A4-47DF-B397C7ADEF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6568440" cy="6857998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endParaRPr lang="pl-PL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6ED08C8-8774-83B7-DC73-B9E2336BAE4A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678" y="312038"/>
            <a:ext cx="2580159" cy="3813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AD8707-F968-7E4C-9BFD-3F609CAAF672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363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- Układ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9D0B93-D4C6-9E48-183F-830B771BBB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FBFC2C-EE9A-9113-4807-14316BABE441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678" y="312038"/>
            <a:ext cx="2580159" cy="3813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F71BD48-83FB-EC53-E5FD-1C5705594FCA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5"/>
          </a:xfrm>
          <a:prstGeom prst="rect">
            <a:avLst/>
          </a:prstGeom>
        </p:spPr>
      </p:pic>
      <p:sp>
        <p:nvSpPr>
          <p:cNvPr id="4" name="Picture Placeholder 28">
            <a:extLst>
              <a:ext uri="{FF2B5EF4-FFF2-40B4-BE49-F238E27FC236}">
                <a16:creationId xmlns:a16="http://schemas.microsoft.com/office/drawing/2014/main" id="{42473C8A-79D5-4EF9-3F65-B509B54FF3D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76706" y="1"/>
            <a:ext cx="4515293" cy="6857998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0742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- Układ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EBADE2-C85C-5FE5-BC05-35B5D43156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26B0AF-5D9A-09C3-7D37-591203AF6274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678" y="312038"/>
            <a:ext cx="2580159" cy="3813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B03678-43ED-1BAB-99AE-C88A7C831BAE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5"/>
          </a:xfrm>
          <a:prstGeom prst="rect">
            <a:avLst/>
          </a:prstGeom>
        </p:spPr>
      </p:pic>
      <p:sp>
        <p:nvSpPr>
          <p:cNvPr id="4" name="Picture Placeholder 28">
            <a:extLst>
              <a:ext uri="{FF2B5EF4-FFF2-40B4-BE49-F238E27FC236}">
                <a16:creationId xmlns:a16="http://schemas.microsoft.com/office/drawing/2014/main" id="{325EC92B-9FDA-E787-66CC-67C437566CF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1997" cy="4515292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4885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kst - Układ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13CFF0-BBA7-38FF-F0EF-5A0EE1DCA3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E96681-7D98-BC47-E599-CF35DC1FEE9D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678" y="312038"/>
            <a:ext cx="2580159" cy="3813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5141DB-C8E4-3E2B-7685-EC6B7784AF73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5"/>
          </a:xfrm>
          <a:prstGeom prst="rect">
            <a:avLst/>
          </a:prstGeom>
        </p:spPr>
      </p:pic>
      <p:sp>
        <p:nvSpPr>
          <p:cNvPr id="10" name="Picture Placeholder 28">
            <a:extLst>
              <a:ext uri="{FF2B5EF4-FFF2-40B4-BE49-F238E27FC236}">
                <a16:creationId xmlns:a16="http://schemas.microsoft.com/office/drawing/2014/main" id="{00B753A9-FE3F-DC85-8A7A-B16DECAB2D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0987" y="1254642"/>
            <a:ext cx="10590026" cy="3409508"/>
          </a:xfrm>
          <a:prstGeom prst="roundRect">
            <a:avLst>
              <a:gd name="adj" fmla="val 6796"/>
            </a:avLst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1422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kst - Układ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524BA7-EBC1-2FF1-2E8E-6E0B57AB77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462014-CB4F-6E9F-29C1-A7C269FC5405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678" y="312038"/>
            <a:ext cx="2580159" cy="3813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A53437-057C-E2F5-2BE4-73FF00E42C58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5"/>
          </a:xfrm>
          <a:prstGeom prst="rect">
            <a:avLst/>
          </a:prstGeom>
        </p:spPr>
      </p:pic>
      <p:sp>
        <p:nvSpPr>
          <p:cNvPr id="10" name="Picture Placeholder 28">
            <a:extLst>
              <a:ext uri="{FF2B5EF4-FFF2-40B4-BE49-F238E27FC236}">
                <a16:creationId xmlns:a16="http://schemas.microsoft.com/office/drawing/2014/main" id="{00B753A9-FE3F-DC85-8A7A-B16DECAB2D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0987" y="1254642"/>
            <a:ext cx="10590026" cy="4621618"/>
          </a:xfrm>
          <a:prstGeom prst="roundRect">
            <a:avLst>
              <a:gd name="adj" fmla="val 6796"/>
            </a:avLst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187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AD4D3741-4C5E-290D-E56B-F947F9DAE9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4B6BE8F-4CDA-DBC1-D6B2-C52642B47887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78" y="312038"/>
            <a:ext cx="2580159" cy="3813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5D0AF6-502A-76B7-0928-FE032BF50DC9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2919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5A53E77-7978-2C77-9215-7227F99567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B01C004-E990-5A65-DA3E-F709CE76FDB7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678" y="312038"/>
            <a:ext cx="2580159" cy="3813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0B64C0-0518-DED3-2680-2E157502F958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238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wa Sekcja - Tutułowy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305F0D0-798E-AE5D-C30E-458155A47E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1" name="Picture Placeholder 28">
            <a:extLst>
              <a:ext uri="{FF2B5EF4-FFF2-40B4-BE49-F238E27FC236}">
                <a16:creationId xmlns:a16="http://schemas.microsoft.com/office/drawing/2014/main" id="{7F3D7705-4A9C-9FDC-D5C6-E53B198FEE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5784111" cy="6857998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endParaRPr lang="pl-PL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BA2AC8E-BDE5-41EE-FFD6-BADC84E83E77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78" y="312038"/>
            <a:ext cx="2580159" cy="3813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AE1A71-B75B-AD59-7AEA-EDFA226EDEDC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4224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wa Sekcja - Tutułowy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666C25-572C-BFCC-E3B1-A57471921C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20" name="Picture Placeholder 28">
            <a:extLst>
              <a:ext uri="{FF2B5EF4-FFF2-40B4-BE49-F238E27FC236}">
                <a16:creationId xmlns:a16="http://schemas.microsoft.com/office/drawing/2014/main" id="{36B37AB0-4410-DC39-6284-8383185669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5784111" cy="6857998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endParaRPr lang="pl-PL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8E8C55-A1A7-EF3C-B1AB-466B8E829F49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678" y="312038"/>
            <a:ext cx="2580159" cy="3813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0597B9-DFFD-1BA2-85D2-22058EFC0844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119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- Ukła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8">
            <a:extLst>
              <a:ext uri="{FF2B5EF4-FFF2-40B4-BE49-F238E27FC236}">
                <a16:creationId xmlns:a16="http://schemas.microsoft.com/office/drawing/2014/main" id="{5C4B15B5-46CF-3137-6A68-EA9A226201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7721" y="1395413"/>
            <a:ext cx="6164580" cy="4403725"/>
          </a:xfrm>
          <a:prstGeom prst="roundRect">
            <a:avLst>
              <a:gd name="adj" fmla="val 6589"/>
            </a:avLst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6643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- Układ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8">
            <a:extLst>
              <a:ext uri="{FF2B5EF4-FFF2-40B4-BE49-F238E27FC236}">
                <a16:creationId xmlns:a16="http://schemas.microsoft.com/office/drawing/2014/main" id="{0CC7639E-3C96-F8A4-47DF-B397C7ADEF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6568440" cy="6857998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endParaRPr lang="pl-PL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6ED08C8-8774-83B7-DC73-B9E2336BAE4A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78" y="312038"/>
            <a:ext cx="2580159" cy="38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660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- Układ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8">
            <a:extLst>
              <a:ext uri="{FF2B5EF4-FFF2-40B4-BE49-F238E27FC236}">
                <a16:creationId xmlns:a16="http://schemas.microsoft.com/office/drawing/2014/main" id="{42473C8A-79D5-4EF9-3F65-B509B54FF3D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76706" y="1"/>
            <a:ext cx="4515293" cy="6857998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endParaRPr lang="pl-P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EDDAE9-C45F-ECA6-ADFE-8ECA9FC6558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78" y="312038"/>
            <a:ext cx="2580159" cy="38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4529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- Układ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8">
            <a:extLst>
              <a:ext uri="{FF2B5EF4-FFF2-40B4-BE49-F238E27FC236}">
                <a16:creationId xmlns:a16="http://schemas.microsoft.com/office/drawing/2014/main" id="{325EC92B-9FDA-E787-66CC-67C437566CF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1997" cy="4515292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endParaRPr lang="pl-P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EDDAE9-C45F-ECA6-ADFE-8ECA9FC6558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78" y="312038"/>
            <a:ext cx="2580159" cy="3813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AC1458-FC82-1D4B-1056-7F22FB5773B0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78" y="312038"/>
            <a:ext cx="2580159" cy="38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3735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- Układ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8">
            <a:extLst>
              <a:ext uri="{FF2B5EF4-FFF2-40B4-BE49-F238E27FC236}">
                <a16:creationId xmlns:a16="http://schemas.microsoft.com/office/drawing/2014/main" id="{00B753A9-FE3F-DC85-8A7A-B16DECAB2D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0987" y="1254642"/>
            <a:ext cx="10590026" cy="3409508"/>
          </a:xfrm>
          <a:prstGeom prst="roundRect">
            <a:avLst>
              <a:gd name="adj" fmla="val 6796"/>
            </a:avLst>
          </a:prstGeom>
        </p:spPr>
        <p:txBody>
          <a:bodyPr/>
          <a:lstStyle/>
          <a:p>
            <a:endParaRPr lang="pl-P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EDDAE9-C45F-ECA6-ADFE-8ECA9FC6558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78" y="312038"/>
            <a:ext cx="2580159" cy="38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461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- Układ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8">
            <a:extLst>
              <a:ext uri="{FF2B5EF4-FFF2-40B4-BE49-F238E27FC236}">
                <a16:creationId xmlns:a16="http://schemas.microsoft.com/office/drawing/2014/main" id="{00B753A9-FE3F-DC85-8A7A-B16DECAB2D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0987" y="1254642"/>
            <a:ext cx="10590026" cy="4621618"/>
          </a:xfrm>
          <a:prstGeom prst="roundRect">
            <a:avLst>
              <a:gd name="adj" fmla="val 6796"/>
            </a:avLst>
          </a:prstGeom>
        </p:spPr>
        <p:txBody>
          <a:bodyPr/>
          <a:lstStyle/>
          <a:p>
            <a:endParaRPr lang="pl-P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EDDAE9-C45F-ECA6-ADFE-8ECA9FC6558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78" y="312038"/>
            <a:ext cx="2580159" cy="38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01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- Ukła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403EF9-20C8-50E7-DA79-92E0593119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97AE47-9667-B17B-160A-4410227FE17B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678" y="312038"/>
            <a:ext cx="2580159" cy="3813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3F6FE2-63B8-400C-603C-ED973ED006F9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5"/>
          </a:xfrm>
          <a:prstGeom prst="rect">
            <a:avLst/>
          </a:prstGeom>
        </p:spPr>
      </p:pic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C2004E93-F768-7964-A315-314BAB470D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45375" y="1395413"/>
            <a:ext cx="3938588" cy="4403725"/>
          </a:xfrm>
          <a:prstGeom prst="roundRect">
            <a:avLst>
              <a:gd name="adj" fmla="val 6589"/>
            </a:avLst>
          </a:prstGeom>
        </p:spPr>
        <p:txBody>
          <a:bodyPr/>
          <a:lstStyle/>
          <a:p>
            <a:endParaRPr lang="pl-PL"/>
          </a:p>
        </p:txBody>
      </p:sp>
      <p:sp>
        <p:nvSpPr>
          <p:cNvPr id="33" name="Text Placeholder 31">
            <a:extLst>
              <a:ext uri="{FF2B5EF4-FFF2-40B4-BE49-F238E27FC236}">
                <a16:creationId xmlns:a16="http://schemas.microsoft.com/office/drawing/2014/main" id="{00159F35-2EF1-B2A3-46B2-A435A7D600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7088" y="1179097"/>
            <a:ext cx="6149338" cy="1702648"/>
          </a:xfrm>
        </p:spPr>
        <p:txBody>
          <a:bodyPr anchor="b"/>
          <a:lstStyle>
            <a:lvl1pPr>
              <a:defRPr lang="en-US" sz="3200" b="0" kern="1200" dirty="0" smtClean="0">
                <a:solidFill>
                  <a:srgbClr val="F2F1F0"/>
                </a:solidFill>
                <a:effectLst/>
                <a:latin typeface="Aptos SemiBold" panose="020B00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9F14E1B3-A4A5-43CF-B297-F8470CAEFC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7088" y="3048360"/>
            <a:ext cx="6149338" cy="2473482"/>
          </a:xfrm>
        </p:spPr>
        <p:txBody>
          <a:bodyPr/>
          <a:lstStyle>
            <a:lvl1pPr>
              <a:defRPr lang="en-US" sz="2000" b="0" kern="1200" dirty="0" smtClean="0">
                <a:solidFill>
                  <a:srgbClr val="F2F1F0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lang="en-US" sz="2000" b="0" kern="1200" dirty="0" smtClean="0">
                <a:solidFill>
                  <a:srgbClr val="F2F1F0"/>
                </a:solidFill>
                <a:effectLst/>
                <a:latin typeface="+mn-lt"/>
                <a:ea typeface="+mn-ea"/>
                <a:cs typeface="+mn-cs"/>
              </a:defRPr>
            </a:lvl2pPr>
            <a:lvl3pPr>
              <a:defRPr lang="en-US" sz="2000" b="0" kern="1200" dirty="0" smtClean="0">
                <a:solidFill>
                  <a:srgbClr val="F2F1F0"/>
                </a:solidFill>
                <a:effectLst/>
                <a:latin typeface="+mn-lt"/>
                <a:ea typeface="+mn-ea"/>
                <a:cs typeface="+mn-cs"/>
              </a:defRPr>
            </a:lvl3pPr>
            <a:lvl4pPr>
              <a:defRPr lang="en-US" sz="2000" b="0" kern="1200" dirty="0" smtClean="0">
                <a:solidFill>
                  <a:srgbClr val="F2F1F0"/>
                </a:solidFill>
                <a:effectLst/>
                <a:latin typeface="+mn-lt"/>
                <a:ea typeface="+mn-ea"/>
                <a:cs typeface="+mn-cs"/>
              </a:defRPr>
            </a:lvl4pPr>
            <a:lvl5pPr>
              <a:defRPr lang="pl-PL" sz="2000" b="0" kern="1200" dirty="0" smtClean="0">
                <a:solidFill>
                  <a:srgbClr val="F2F1F0"/>
                </a:solidFill>
                <a:effectLst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227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- Ukła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74D6E3-E8C4-989C-5BCC-C5E268FD97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DDE911-22B0-DE19-50C6-ED270ABA9081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678" y="312038"/>
            <a:ext cx="2580159" cy="3813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92A333-F6CA-3623-7614-697F57B74E83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5"/>
          </a:xfrm>
          <a:prstGeom prst="rect">
            <a:avLst/>
          </a:prstGeom>
        </p:spPr>
      </p:pic>
      <p:sp>
        <p:nvSpPr>
          <p:cNvPr id="10" name="Picture Placeholder 28">
            <a:extLst>
              <a:ext uri="{FF2B5EF4-FFF2-40B4-BE49-F238E27FC236}">
                <a16:creationId xmlns:a16="http://schemas.microsoft.com/office/drawing/2014/main" id="{5C4B15B5-46CF-3137-6A68-EA9A226201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7721" y="1395413"/>
            <a:ext cx="6164580" cy="4403725"/>
          </a:xfrm>
          <a:prstGeom prst="roundRect">
            <a:avLst>
              <a:gd name="adj" fmla="val 6589"/>
            </a:avLst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4804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587789-369E-6DD3-9B00-393D50058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B1B5D2-0734-DD42-5090-A979FE9C3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A7ACF-C2EB-5D27-7A90-282AFE9959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8DA15E-DCD8-47B8-8D83-1E923416BB92}" type="datetimeFigureOut">
              <a:rPr lang="pl-PL" smtClean="0"/>
              <a:t>16.07.2026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2D6D9A-4D84-F4E5-E7FD-12B1B2A737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D138F-1701-9F72-2369-CCD28CDD14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5400F-AC65-4688-A356-9ABD797FAEE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9501EA-17B3-80E5-CA2F-0994E355DF10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8D79EA-9112-28BE-34BF-53D66968C3DC}"/>
              </a:ext>
            </a:extLst>
          </p:cNvPr>
          <p:cNvPicPr/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78" y="312038"/>
            <a:ext cx="2580159" cy="3813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41FB945-D0DD-0B0F-0A6D-0822DAC4B904}"/>
              </a:ext>
            </a:extLst>
          </p:cNvPr>
          <p:cNvPicPr/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27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2" r:id="rId3"/>
    <p:sldLayoutId id="2147483664" r:id="rId4"/>
    <p:sldLayoutId id="2147483665" r:id="rId5"/>
    <p:sldLayoutId id="2147483666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69" r:id="rId15"/>
    <p:sldLayoutId id="2147483670" r:id="rId16"/>
    <p:sldLayoutId id="2147483671" r:id="rId17"/>
    <p:sldLayoutId id="2147483672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pl-PL" sz="4400" kern="1200" dirty="0" smtClean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FCEC5DC-FB9D-CB25-69B7-4EB6C60E9E8F}"/>
              </a:ext>
            </a:extLst>
          </p:cNvPr>
          <p:cNvSpPr txBox="1">
            <a:spLocks/>
          </p:cNvSpPr>
          <p:nvPr/>
        </p:nvSpPr>
        <p:spPr>
          <a:xfrm>
            <a:off x="825500" y="1971477"/>
            <a:ext cx="6813550" cy="709613"/>
          </a:xfrm>
          <a:prstGeom prst="rect">
            <a:avLst/>
          </a:prstGeo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400" spc="0" baseline="0" dirty="0">
                <a:solidFill>
                  <a:srgbClr val="E9A348"/>
                </a:solidFill>
                <a:latin typeface="+mn-lt"/>
                <a:cs typeface="Segoe UI Semibold" panose="020B0702040204020203" pitchFamily="34" charset="0"/>
              </a:rPr>
              <a:t>Imię i nazwisko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4FCE7F0-41D6-3206-78BB-369A06670BF7}"/>
              </a:ext>
            </a:extLst>
          </p:cNvPr>
          <p:cNvSpPr txBox="1">
            <a:spLocks/>
          </p:cNvSpPr>
          <p:nvPr/>
        </p:nvSpPr>
        <p:spPr>
          <a:xfrm>
            <a:off x="825500" y="2781300"/>
            <a:ext cx="6813550" cy="24701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3800" b="1" spc="0" baseline="0" dirty="0">
                <a:solidFill>
                  <a:srgbClr val="F2F1F0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Tytuł prezentacji </a:t>
            </a:r>
          </a:p>
        </p:txBody>
      </p:sp>
    </p:spTree>
    <p:extLst>
      <p:ext uri="{BB962C8B-B14F-4D97-AF65-F5344CB8AC3E}">
        <p14:creationId xmlns:p14="http://schemas.microsoft.com/office/powerpoint/2010/main" val="104544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3575A-0CD7-94EF-F4B9-9C27879D3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CB22C87-A721-4356-DB98-B33E31A6989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4" r="20204"/>
          <a:stretch/>
        </p:blipFill>
        <p:spPr>
          <a:prstGeom prst="roundRect">
            <a:avLst>
              <a:gd name="adj" fmla="val 6589"/>
            </a:avLst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D804F03-FF36-040D-4390-F67164ECFE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7088" y="1179097"/>
            <a:ext cx="6149338" cy="1702648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Nagłówek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E012FE68-EDD7-52A6-2DC9-3A980A79DE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7088" y="3048360"/>
            <a:ext cx="6149338" cy="2473482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Treść</a:t>
            </a:r>
          </a:p>
        </p:txBody>
      </p:sp>
    </p:spTree>
    <p:extLst>
      <p:ext uri="{BB962C8B-B14F-4D97-AF65-F5344CB8AC3E}">
        <p14:creationId xmlns:p14="http://schemas.microsoft.com/office/powerpoint/2010/main" val="1888602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B0F07-97DE-542D-448F-E569775A7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802429"/>
      </p:ext>
    </p:extLst>
  </p:cSld>
  <p:clrMapOvr>
    <a:masterClrMapping/>
  </p:clrMapOvr>
</p:sld>
</file>

<file path=ppt/theme/theme1.xml><?xml version="1.0" encoding="utf-8"?>
<a:theme xmlns:a="http://schemas.openxmlformats.org/drawingml/2006/main" name="Tekst - Główny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anchor="t">
        <a:noAutofit/>
      </a:bodyPr>
      <a:lstStyle>
        <a:defPPr algn="l">
          <a:lnSpc>
            <a:spcPct val="96000"/>
          </a:lnSpc>
          <a:defRPr sz="2000" dirty="0">
            <a:effectLst/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</TotalTime>
  <Words>7</Words>
  <Application>Microsoft Office PowerPoint</Application>
  <PresentationFormat>Panoramiczny</PresentationFormat>
  <Paragraphs>4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Aptos SemiBold</vt:lpstr>
      <vt:lpstr>Arial</vt:lpstr>
      <vt:lpstr>Tekst - Główny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Szymon Ogrodnik</dc:creator>
  <cp:lastModifiedBy>Piotr Oramus</cp:lastModifiedBy>
  <cp:revision>43</cp:revision>
  <dcterms:created xsi:type="dcterms:W3CDTF">2026-07-09T11:21:43Z</dcterms:created>
  <dcterms:modified xsi:type="dcterms:W3CDTF">2026-07-16T07:17:58Z</dcterms:modified>
</cp:coreProperties>
</file>